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24"/>
  </p:notesMasterIdLst>
  <p:sldIdLst>
    <p:sldId id="256" r:id="rId2"/>
    <p:sldId id="259" r:id="rId3"/>
    <p:sldId id="258" r:id="rId4"/>
    <p:sldId id="260" r:id="rId5"/>
    <p:sldId id="261" r:id="rId6"/>
    <p:sldId id="262"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5" r:id="rId21"/>
    <p:sldId id="296"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82E"/>
    <a:srgbClr val="FFA100"/>
    <a:srgbClr val="FF5D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29"/>
    <p:restoredTop sz="94630"/>
  </p:normalViewPr>
  <p:slideViewPr>
    <p:cSldViewPr snapToGrid="0">
      <p:cViewPr varScale="1">
        <p:scale>
          <a:sx n="78" d="100"/>
          <a:sy n="78" d="100"/>
        </p:scale>
        <p:origin x="92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C81237-C18C-C74B-93FA-CDA5DB5C38A2}" type="datetimeFigureOut">
              <a:rPr lang="en-US" smtClean="0"/>
              <a:t>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4B6C79-CA37-BF4F-89E7-EF55E48C594F}" type="slidenum">
              <a:rPr lang="en-US" smtClean="0"/>
              <a:t>‹#›</a:t>
            </a:fld>
            <a:endParaRPr lang="en-US"/>
          </a:p>
        </p:txBody>
      </p:sp>
    </p:spTree>
    <p:extLst>
      <p:ext uri="{BB962C8B-B14F-4D97-AF65-F5344CB8AC3E}">
        <p14:creationId xmlns:p14="http://schemas.microsoft.com/office/powerpoint/2010/main" val="967763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4B6C79-CA37-BF4F-89E7-EF55E48C594F}" type="slidenum">
              <a:rPr lang="en-US" smtClean="0"/>
              <a:t>2</a:t>
            </a:fld>
            <a:endParaRPr lang="en-US"/>
          </a:p>
        </p:txBody>
      </p:sp>
    </p:spTree>
    <p:extLst>
      <p:ext uri="{BB962C8B-B14F-4D97-AF65-F5344CB8AC3E}">
        <p14:creationId xmlns:p14="http://schemas.microsoft.com/office/powerpoint/2010/main" val="3710586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1/25/2024</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870478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B5898F52-2787-4BA2-BBBC-9395E9F86D50}" type="datetimeFigureOut">
              <a:rPr lang="en-US" smtClean="0"/>
              <a:t>1/25/2024</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240030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B5898F52-2787-4BA2-BBBC-9395E9F86D50}" type="datetimeFigureOut">
              <a:rPr lang="en-US" smtClean="0"/>
              <a:t>1/25/2024</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920644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B5898F52-2787-4BA2-BBBC-9395E9F86D50}" type="datetimeFigureOut">
              <a:rPr lang="en-US" smtClean="0"/>
              <a:t>1/25/2024</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3203479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B5898F52-2787-4BA2-BBBC-9395E9F86D50}" type="datetimeFigureOut">
              <a:rPr lang="en-US" smtClean="0"/>
              <a:t>1/25/2024</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419584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B5898F52-2787-4BA2-BBBC-9395E9F86D50}" type="datetimeFigureOut">
              <a:rPr lang="en-US" smtClean="0"/>
              <a:t>1/25/2024</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246767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B5898F52-2787-4BA2-BBBC-9395E9F86D50}" type="datetimeFigureOut">
              <a:rPr lang="en-US" smtClean="0"/>
              <a:t>1/25/2024</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880125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B5898F52-2787-4BA2-BBBC-9395E9F86D50}" type="datetimeFigureOut">
              <a:rPr lang="en-US" smtClean="0"/>
              <a:t>1/25/2024</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412588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B5898F52-2787-4BA2-BBBC-9395E9F86D50}" type="datetimeFigureOut">
              <a:rPr lang="en-US" smtClean="0"/>
              <a:t>1/25/2024</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277076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B5898F52-2787-4BA2-BBBC-9395E9F86D50}" type="datetimeFigureOut">
              <a:rPr lang="en-US" smtClean="0"/>
              <a:t>1/25/2024</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742812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B5898F52-2787-4BA2-BBBC-9395E9F86D50}" type="datetimeFigureOut">
              <a:rPr lang="en-US" smtClean="0"/>
              <a:t>1/25/2024</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862695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B5898F52-2787-4BA2-BBBC-9395E9F86D50}" type="datetimeFigureOut">
              <a:rPr lang="en-US" smtClean="0"/>
              <a:pPr/>
              <a:t>1/25/2024</a:t>
            </a:fld>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168236617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5.png"/><Relationship Id="rId4" Type="http://schemas.openxmlformats.org/officeDocument/2006/relationships/image" Target="../media/image20.sv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1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32.svg"/></Relationships>
</file>

<file path=ppt/slides/_rels/slide1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9.png"/><Relationship Id="rId7"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5.png"/><Relationship Id="rId4" Type="http://schemas.openxmlformats.org/officeDocument/2006/relationships/image" Target="../media/image10.sv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8.sv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5.png"/><Relationship Id="rId4" Type="http://schemas.openxmlformats.org/officeDocument/2006/relationships/image" Target="../media/image10.sv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17.svg"/></Relationships>
</file>

<file path=ppt/slides/_rels/slide2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commons.wikimedia.org/wiki/File:A_nonomino_sudoku.svg"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publicdomainpictures.net/en/view-image.php?image=166774&amp;picture=portrait-background-4"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publicdomainpictures.net/en/view-image.php?image=154603&amp;picture=floral-frame-background-3" TargetMode="External"/><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8789E63-C78D-4210-8A38-DD6FB3B6B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Jigsaw puzzles in plastic figures">
            <a:extLst>
              <a:ext uri="{FF2B5EF4-FFF2-40B4-BE49-F238E27FC236}">
                <a16:creationId xmlns:a16="http://schemas.microsoft.com/office/drawing/2014/main" id="{5E150F91-0FFF-8DB0-ACBF-49A7652A2AAB}"/>
              </a:ext>
            </a:extLst>
          </p:cNvPr>
          <p:cNvPicPr>
            <a:picLocks noChangeAspect="1"/>
          </p:cNvPicPr>
          <p:nvPr/>
        </p:nvPicPr>
        <p:blipFill rotWithShape="1">
          <a:blip r:embed="rId2"/>
          <a:srcRect t="5051" b="1372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AC8494C5-ED44-4EAD-9213-4FBAA4BB7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82" cy="4213412"/>
          </a:xfrm>
          <a:prstGeom prst="rect">
            <a:avLst/>
          </a:prstGeom>
          <a:gradFill>
            <a:gsLst>
              <a:gs pos="100000">
                <a:srgbClr val="000000">
                  <a:alpha val="0"/>
                </a:srgbClr>
              </a:gs>
              <a:gs pos="0">
                <a:schemeClr val="tx1"/>
              </a:gs>
              <a:gs pos="0">
                <a:srgbClr val="000000">
                  <a:alpha val="4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681DB8-E64F-D782-C075-BDD695B20F79}"/>
              </a:ext>
            </a:extLst>
          </p:cNvPr>
          <p:cNvSpPr>
            <a:spLocks noGrp="1"/>
          </p:cNvSpPr>
          <p:nvPr>
            <p:ph type="ctrTitle"/>
          </p:nvPr>
        </p:nvSpPr>
        <p:spPr>
          <a:xfrm>
            <a:off x="1809750" y="573740"/>
            <a:ext cx="8572500" cy="6034879"/>
          </a:xfrm>
        </p:spPr>
        <p:txBody>
          <a:bodyPr anchor="b">
            <a:noAutofit/>
          </a:bodyPr>
          <a:lstStyle/>
          <a:p>
            <a:r>
              <a:rPr lang="en-US" sz="6000" b="1" dirty="0">
                <a:solidFill>
                  <a:schemeClr val="accent3">
                    <a:lumMod val="20000"/>
                    <a:lumOff val="80000"/>
                  </a:schemeClr>
                </a:solidFill>
              </a:rPr>
              <a:t>PROGRAMMING FUNDAMENTALS</a:t>
            </a:r>
            <a:br>
              <a:rPr lang="en-US" sz="6000" b="1" dirty="0">
                <a:solidFill>
                  <a:schemeClr val="accent3">
                    <a:lumMod val="20000"/>
                    <a:lumOff val="80000"/>
                  </a:schemeClr>
                </a:solidFill>
              </a:rPr>
            </a:br>
            <a:br>
              <a:rPr lang="en-US" sz="6000" b="1" dirty="0">
                <a:solidFill>
                  <a:schemeClr val="accent3">
                    <a:lumMod val="20000"/>
                    <a:lumOff val="80000"/>
                  </a:schemeClr>
                </a:solidFill>
              </a:rPr>
            </a:br>
            <a:r>
              <a:rPr lang="en-US" sz="6000" b="1" dirty="0">
                <a:solidFill>
                  <a:schemeClr val="accent3">
                    <a:lumMod val="20000"/>
                    <a:lumOff val="80000"/>
                  </a:schemeClr>
                </a:solidFill>
              </a:rPr>
              <a:t>JAVA</a:t>
            </a:r>
            <a:br>
              <a:rPr lang="en-US" sz="6000" b="1" dirty="0">
                <a:solidFill>
                  <a:schemeClr val="accent3">
                    <a:lumMod val="20000"/>
                    <a:lumOff val="80000"/>
                  </a:schemeClr>
                </a:solidFill>
              </a:rPr>
            </a:br>
            <a:br>
              <a:rPr lang="en-US" sz="6000" b="1" dirty="0">
                <a:solidFill>
                  <a:schemeClr val="accent3">
                    <a:lumMod val="20000"/>
                    <a:lumOff val="80000"/>
                  </a:schemeClr>
                </a:solidFill>
              </a:rPr>
            </a:br>
            <a:r>
              <a:rPr lang="en-US" sz="6000" b="1" dirty="0">
                <a:solidFill>
                  <a:schemeClr val="accent3">
                    <a:lumMod val="20000"/>
                    <a:lumOff val="80000"/>
                  </a:schemeClr>
                </a:solidFill>
              </a:rPr>
              <a:t>SUDOKU</a:t>
            </a:r>
          </a:p>
        </p:txBody>
      </p:sp>
      <p:sp>
        <p:nvSpPr>
          <p:cNvPr id="3" name="Subtitle 2">
            <a:extLst>
              <a:ext uri="{FF2B5EF4-FFF2-40B4-BE49-F238E27FC236}">
                <a16:creationId xmlns:a16="http://schemas.microsoft.com/office/drawing/2014/main" id="{FEB4CD54-E7FD-261B-577D-A5CCF61A4769}"/>
              </a:ext>
            </a:extLst>
          </p:cNvPr>
          <p:cNvSpPr>
            <a:spLocks noGrp="1"/>
          </p:cNvSpPr>
          <p:nvPr>
            <p:ph type="subTitle" idx="1"/>
          </p:nvPr>
        </p:nvSpPr>
        <p:spPr>
          <a:xfrm flipH="1">
            <a:off x="11166844" y="6412208"/>
            <a:ext cx="872756" cy="196411"/>
          </a:xfrm>
        </p:spPr>
        <p:txBody>
          <a:bodyPr anchor="t">
            <a:normAutofit fontScale="32500" lnSpcReduction="20000"/>
          </a:bodyPr>
          <a:lstStyle/>
          <a:p>
            <a:r>
              <a:rPr lang="en-US" dirty="0">
                <a:solidFill>
                  <a:srgbClr val="FFFFFF"/>
                </a:solidFill>
              </a:rPr>
              <a:t>java</a:t>
            </a:r>
          </a:p>
        </p:txBody>
      </p:sp>
    </p:spTree>
    <p:extLst>
      <p:ext uri="{BB962C8B-B14F-4D97-AF65-F5344CB8AC3E}">
        <p14:creationId xmlns:p14="http://schemas.microsoft.com/office/powerpoint/2010/main" val="194202035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BB4A288-31AD-48C2-B51A-26D773DE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F296E0E-B856-46EB-BF61-6F696D2B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21">
            <a:extLst>
              <a:ext uri="{FF2B5EF4-FFF2-40B4-BE49-F238E27FC236}">
                <a16:creationId xmlns:a16="http://schemas.microsoft.com/office/drawing/2014/main" id="{5CFB9D68-DE9A-4A28-83F3-BDE936BC8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24350" y="61233"/>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1">
            <a:extLst>
              <a:ext uri="{FF2B5EF4-FFF2-40B4-BE49-F238E27FC236}">
                <a16:creationId xmlns:a16="http://schemas.microsoft.com/office/drawing/2014/main" id="{18E53E05-AB1E-47FF-902E-E90E751F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93804" y="53104"/>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394A39AD-6341-47BA-9CB1-B54A5B44D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15694" y="92593"/>
            <a:ext cx="108531" cy="502457"/>
            <a:chOff x="11345347" y="391973"/>
            <a:chExt cx="108531" cy="502457"/>
          </a:xfrm>
          <a:solidFill>
            <a:schemeClr val="bg2">
              <a:lumMod val="90000"/>
            </a:schemeClr>
          </a:solidFill>
        </p:grpSpPr>
        <p:sp>
          <p:nvSpPr>
            <p:cNvPr id="17" name="Freeform 43">
              <a:extLst>
                <a:ext uri="{FF2B5EF4-FFF2-40B4-BE49-F238E27FC236}">
                  <a16:creationId xmlns:a16="http://schemas.microsoft.com/office/drawing/2014/main" id="{5E7FC12A-9404-4CEF-B8A5-3A043FB7FA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Freeform 52">
              <a:extLst>
                <a:ext uri="{FF2B5EF4-FFF2-40B4-BE49-F238E27FC236}">
                  <a16:creationId xmlns:a16="http://schemas.microsoft.com/office/drawing/2014/main" id="{EBB818CC-4772-4693-8F67-DA39205323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Freeform 54">
              <a:extLst>
                <a:ext uri="{FF2B5EF4-FFF2-40B4-BE49-F238E27FC236}">
                  <a16:creationId xmlns:a16="http://schemas.microsoft.com/office/drawing/2014/main" id="{0E1A6DF3-8EDF-401C-BA8D-56EF7551C7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1" name="Freeform 121">
            <a:extLst>
              <a:ext uri="{FF2B5EF4-FFF2-40B4-BE49-F238E27FC236}">
                <a16:creationId xmlns:a16="http://schemas.microsoft.com/office/drawing/2014/main" id="{C4328E57-2330-4F13-BFF6-7D6623234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68725" y="44244"/>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22">
            <a:extLst>
              <a:ext uri="{FF2B5EF4-FFF2-40B4-BE49-F238E27FC236}">
                <a16:creationId xmlns:a16="http://schemas.microsoft.com/office/drawing/2014/main" id="{A8976310-F1DC-48F9-AD36-74130D4D3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30944" y="10579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00">
            <a:extLst>
              <a:ext uri="{FF2B5EF4-FFF2-40B4-BE49-F238E27FC236}">
                <a16:creationId xmlns:a16="http://schemas.microsoft.com/office/drawing/2014/main" id="{E6F5AA5D-8C79-4471-BF5A-446E26E09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34846" y="3002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8">
            <a:extLst>
              <a:ext uri="{FF2B5EF4-FFF2-40B4-BE49-F238E27FC236}">
                <a16:creationId xmlns:a16="http://schemas.microsoft.com/office/drawing/2014/main" id="{AAA85F2D-798C-49CD-A763-61EEF7481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9721" y="-514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Freeform 59">
            <a:extLst>
              <a:ext uri="{FF2B5EF4-FFF2-40B4-BE49-F238E27FC236}">
                <a16:creationId xmlns:a16="http://schemas.microsoft.com/office/drawing/2014/main" id="{FD15984B-B00C-4146-AF82-FE4A2E021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8493" y="215448"/>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10">
            <a:extLst>
              <a:ext uri="{FF2B5EF4-FFF2-40B4-BE49-F238E27FC236}">
                <a16:creationId xmlns:a16="http://schemas.microsoft.com/office/drawing/2014/main" id="{7F482347-5925-4D3C-90D9-F9683926C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8291" y="102255"/>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120">
            <a:extLst>
              <a:ext uri="{FF2B5EF4-FFF2-40B4-BE49-F238E27FC236}">
                <a16:creationId xmlns:a16="http://schemas.microsoft.com/office/drawing/2014/main" id="{4B3DBBB0-8F73-4928-8F50-052EEF835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79285" y="2332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20">
            <a:extLst>
              <a:ext uri="{FF2B5EF4-FFF2-40B4-BE49-F238E27FC236}">
                <a16:creationId xmlns:a16="http://schemas.microsoft.com/office/drawing/2014/main" id="{9D9F4824-6BB3-425A-8E06-5F01EED72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49409" y="254475"/>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20">
            <a:extLst>
              <a:ext uri="{FF2B5EF4-FFF2-40B4-BE49-F238E27FC236}">
                <a16:creationId xmlns:a16="http://schemas.microsoft.com/office/drawing/2014/main" id="{79B2A1FE-DD90-4F0D-939C-A7EB7F36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72174" y="245615"/>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6">
            <a:extLst>
              <a:ext uri="{FF2B5EF4-FFF2-40B4-BE49-F238E27FC236}">
                <a16:creationId xmlns:a16="http://schemas.microsoft.com/office/drawing/2014/main" id="{E7C8AAEA-99AD-4E47-8E62-6F21977D3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50356" y="298043"/>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27">
            <a:extLst>
              <a:ext uri="{FF2B5EF4-FFF2-40B4-BE49-F238E27FC236}">
                <a16:creationId xmlns:a16="http://schemas.microsoft.com/office/drawing/2014/main" id="{77626BCD-0233-4EE4-B436-4392B2FA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47276" y="24138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3" name="Group 42">
            <a:extLst>
              <a:ext uri="{FF2B5EF4-FFF2-40B4-BE49-F238E27FC236}">
                <a16:creationId xmlns:a16="http://schemas.microsoft.com/office/drawing/2014/main" id="{14C9F177-BFC9-46C6-83E8-0FDD0FC85C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83597" y="391973"/>
            <a:ext cx="108531" cy="502457"/>
            <a:chOff x="11345347" y="391973"/>
            <a:chExt cx="108531" cy="502457"/>
          </a:xfrm>
          <a:solidFill>
            <a:schemeClr val="bg2">
              <a:lumMod val="90000"/>
            </a:schemeClr>
          </a:solidFill>
        </p:grpSpPr>
        <p:sp>
          <p:nvSpPr>
            <p:cNvPr id="44" name="Freeform 43">
              <a:extLst>
                <a:ext uri="{FF2B5EF4-FFF2-40B4-BE49-F238E27FC236}">
                  <a16:creationId xmlns:a16="http://schemas.microsoft.com/office/drawing/2014/main" id="{14842030-93FD-4B10-A2A3-31909EC71F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52">
              <a:extLst>
                <a:ext uri="{FF2B5EF4-FFF2-40B4-BE49-F238E27FC236}">
                  <a16:creationId xmlns:a16="http://schemas.microsoft.com/office/drawing/2014/main" id="{F708F28C-0931-4686-8678-4A2F7E7425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54">
              <a:extLst>
                <a:ext uri="{FF2B5EF4-FFF2-40B4-BE49-F238E27FC236}">
                  <a16:creationId xmlns:a16="http://schemas.microsoft.com/office/drawing/2014/main" id="{F4E00544-EFFD-4F9B-B6D4-3919ACAB8E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48" name="Freeform 18">
            <a:extLst>
              <a:ext uri="{FF2B5EF4-FFF2-40B4-BE49-F238E27FC236}">
                <a16:creationId xmlns:a16="http://schemas.microsoft.com/office/drawing/2014/main" id="{87492D8E-F977-456B-B51B-511D6F482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8524" y="31177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8">
            <a:extLst>
              <a:ext uri="{FF2B5EF4-FFF2-40B4-BE49-F238E27FC236}">
                <a16:creationId xmlns:a16="http://schemas.microsoft.com/office/drawing/2014/main" id="{6E11370A-07A8-4B6F-87C1-4D10DDE0A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82179" y="45620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87">
            <a:extLst>
              <a:ext uri="{FF2B5EF4-FFF2-40B4-BE49-F238E27FC236}">
                <a16:creationId xmlns:a16="http://schemas.microsoft.com/office/drawing/2014/main" id="{E255E3FE-7B86-449A-AF1A-AC52EE23C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66233" y="49742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2">
            <a:extLst>
              <a:ext uri="{FF2B5EF4-FFF2-40B4-BE49-F238E27FC236}">
                <a16:creationId xmlns:a16="http://schemas.microsoft.com/office/drawing/2014/main" id="{A7B0531A-680C-4DF1-9079-91CEF1100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60485" y="4789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screenshot of a computer program&#10;&#10;Description automatically generated">
            <a:extLst>
              <a:ext uri="{FF2B5EF4-FFF2-40B4-BE49-F238E27FC236}">
                <a16:creationId xmlns:a16="http://schemas.microsoft.com/office/drawing/2014/main" id="{9410E50F-80C9-A9C8-3238-2D27826A1B86}"/>
              </a:ext>
            </a:extLst>
          </p:cNvPr>
          <p:cNvPicPr>
            <a:picLocks noChangeAspect="1"/>
          </p:cNvPicPr>
          <p:nvPr/>
        </p:nvPicPr>
        <p:blipFill rotWithShape="1">
          <a:blip r:embed="rId2"/>
          <a:srcRect l="1" t="-24" r="1" b="3424"/>
          <a:stretch/>
        </p:blipFill>
        <p:spPr>
          <a:xfrm>
            <a:off x="425767" y="212751"/>
            <a:ext cx="10907215" cy="6409349"/>
          </a:xfrm>
          <a:prstGeom prst="rect">
            <a:avLst/>
          </a:prstGeom>
        </p:spPr>
      </p:pic>
      <p:sp>
        <p:nvSpPr>
          <p:cNvPr id="56" name="Freeform 8">
            <a:extLst>
              <a:ext uri="{FF2B5EF4-FFF2-40B4-BE49-F238E27FC236}">
                <a16:creationId xmlns:a16="http://schemas.microsoft.com/office/drawing/2014/main" id="{E401ABF7-FBCE-4186-A2F6-225DA1AAF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45620" y="45496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8">
            <a:extLst>
              <a:ext uri="{FF2B5EF4-FFF2-40B4-BE49-F238E27FC236}">
                <a16:creationId xmlns:a16="http://schemas.microsoft.com/office/drawing/2014/main" id="{73F4CE2C-1879-429C-BEF8-B4CBE74D3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85994" y="44911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5">
            <a:extLst>
              <a:ext uri="{FF2B5EF4-FFF2-40B4-BE49-F238E27FC236}">
                <a16:creationId xmlns:a16="http://schemas.microsoft.com/office/drawing/2014/main" id="{DF8C4C96-C8B3-4FE8-AB88-266C7B70C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9823" y="57577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23">
            <a:extLst>
              <a:ext uri="{FF2B5EF4-FFF2-40B4-BE49-F238E27FC236}">
                <a16:creationId xmlns:a16="http://schemas.microsoft.com/office/drawing/2014/main" id="{A1F6A798-5826-4217-AA86-87E3333A8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5200" y="809152"/>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1">
            <a:extLst>
              <a:ext uri="{FF2B5EF4-FFF2-40B4-BE49-F238E27FC236}">
                <a16:creationId xmlns:a16="http://schemas.microsoft.com/office/drawing/2014/main" id="{13C819FE-96AB-4B2B-9EB9-521BB0D1A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94948" y="974976"/>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22">
            <a:extLst>
              <a:ext uri="{FF2B5EF4-FFF2-40B4-BE49-F238E27FC236}">
                <a16:creationId xmlns:a16="http://schemas.microsoft.com/office/drawing/2014/main" id="{76F963D1-D6FD-4AC3-8CEA-F6D685B570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7694" y="10093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30">
            <a:extLst>
              <a:ext uri="{FF2B5EF4-FFF2-40B4-BE49-F238E27FC236}">
                <a16:creationId xmlns:a16="http://schemas.microsoft.com/office/drawing/2014/main" id="{BB6DE3DC-F83D-4EFA-98A6-AE0DADC91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07987" y="103824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3">
            <a:extLst>
              <a:ext uri="{FF2B5EF4-FFF2-40B4-BE49-F238E27FC236}">
                <a16:creationId xmlns:a16="http://schemas.microsoft.com/office/drawing/2014/main" id="{D16A3E88-E30E-4D41-8CBE-F2F68E075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83034" y="1213749"/>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26">
            <a:extLst>
              <a:ext uri="{FF2B5EF4-FFF2-40B4-BE49-F238E27FC236}">
                <a16:creationId xmlns:a16="http://schemas.microsoft.com/office/drawing/2014/main" id="{C6943EF0-FFA1-4BD9-91E9-6BBE9C33E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8991" y="1281857"/>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55">
            <a:extLst>
              <a:ext uri="{FF2B5EF4-FFF2-40B4-BE49-F238E27FC236}">
                <a16:creationId xmlns:a16="http://schemas.microsoft.com/office/drawing/2014/main" id="{9335065C-C582-4DAB-86C6-AC19EF254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82894" y="1423350"/>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28">
            <a:extLst>
              <a:ext uri="{FF2B5EF4-FFF2-40B4-BE49-F238E27FC236}">
                <a16:creationId xmlns:a16="http://schemas.microsoft.com/office/drawing/2014/main" id="{3EEB3F84-1654-4119-80E5-AE155AAF1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2737" y="14951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7">
            <a:extLst>
              <a:ext uri="{FF2B5EF4-FFF2-40B4-BE49-F238E27FC236}">
                <a16:creationId xmlns:a16="http://schemas.microsoft.com/office/drawing/2014/main" id="{876BC8F1-5F0D-416D-A1ED-95278D66BE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9043" y="1633095"/>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27">
            <a:extLst>
              <a:ext uri="{FF2B5EF4-FFF2-40B4-BE49-F238E27FC236}">
                <a16:creationId xmlns:a16="http://schemas.microsoft.com/office/drawing/2014/main" id="{F45C5D14-760E-4499-B64B-F51B85A88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1456" y="1702425"/>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60">
            <a:extLst>
              <a:ext uri="{FF2B5EF4-FFF2-40B4-BE49-F238E27FC236}">
                <a16:creationId xmlns:a16="http://schemas.microsoft.com/office/drawing/2014/main" id="{995AABAB-6A52-4679-A95B-A65EE175C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3724" y="1862889"/>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19">
            <a:extLst>
              <a:ext uri="{FF2B5EF4-FFF2-40B4-BE49-F238E27FC236}">
                <a16:creationId xmlns:a16="http://schemas.microsoft.com/office/drawing/2014/main" id="{47FCC39B-FFFD-42A5-ACD0-A5F4E7775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5582" y="1981637"/>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61">
            <a:extLst>
              <a:ext uri="{FF2B5EF4-FFF2-40B4-BE49-F238E27FC236}">
                <a16:creationId xmlns:a16="http://schemas.microsoft.com/office/drawing/2014/main" id="{B5B11BDA-831D-47F8-8B89-BFAA87C2B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10021" y="2097249"/>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56">
            <a:extLst>
              <a:ext uri="{FF2B5EF4-FFF2-40B4-BE49-F238E27FC236}">
                <a16:creationId xmlns:a16="http://schemas.microsoft.com/office/drawing/2014/main" id="{5926FD1B-8754-4647-9B73-1F0D71E80A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9453" y="2295263"/>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Freeform 20">
            <a:extLst>
              <a:ext uri="{FF2B5EF4-FFF2-40B4-BE49-F238E27FC236}">
                <a16:creationId xmlns:a16="http://schemas.microsoft.com/office/drawing/2014/main" id="{32EC329C-63CF-4F7D-9526-9A954B080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8613" y="2243158"/>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40">
            <a:extLst>
              <a:ext uri="{FF2B5EF4-FFF2-40B4-BE49-F238E27FC236}">
                <a16:creationId xmlns:a16="http://schemas.microsoft.com/office/drawing/2014/main" id="{408FAD08-8446-42FA-9699-BE799FA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0205" y="2558103"/>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Freeform 7">
            <a:extLst>
              <a:ext uri="{FF2B5EF4-FFF2-40B4-BE49-F238E27FC236}">
                <a16:creationId xmlns:a16="http://schemas.microsoft.com/office/drawing/2014/main" id="{F484E431-286F-408E-984D-314B23CE7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8995" y="249107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46">
            <a:extLst>
              <a:ext uri="{FF2B5EF4-FFF2-40B4-BE49-F238E27FC236}">
                <a16:creationId xmlns:a16="http://schemas.microsoft.com/office/drawing/2014/main" id="{08B17BDE-8D74-467D-A76E-5A2F6726B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52564" y="2790722"/>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Freeform 5">
            <a:extLst>
              <a:ext uri="{FF2B5EF4-FFF2-40B4-BE49-F238E27FC236}">
                <a16:creationId xmlns:a16="http://schemas.microsoft.com/office/drawing/2014/main" id="{7DB62772-4AFF-40F9-A2C7-9CD0E0197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4699" y="2754146"/>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Freeform 37">
            <a:extLst>
              <a:ext uri="{FF2B5EF4-FFF2-40B4-BE49-F238E27FC236}">
                <a16:creationId xmlns:a16="http://schemas.microsoft.com/office/drawing/2014/main" id="{959B1ADB-D486-49BB-8B0F-73DC121C2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5464" y="302018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Freeform 13">
            <a:extLst>
              <a:ext uri="{FF2B5EF4-FFF2-40B4-BE49-F238E27FC236}">
                <a16:creationId xmlns:a16="http://schemas.microsoft.com/office/drawing/2014/main" id="{25C62AA7-4428-49B1-901D-3FABBAFCB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0321" y="3036946"/>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Freeform 32">
            <a:extLst>
              <a:ext uri="{FF2B5EF4-FFF2-40B4-BE49-F238E27FC236}">
                <a16:creationId xmlns:a16="http://schemas.microsoft.com/office/drawing/2014/main" id="{40CF24D9-B5B6-412D-958B-AD7FED3C2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2066" y="3256125"/>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Freeform 14">
            <a:extLst>
              <a:ext uri="{FF2B5EF4-FFF2-40B4-BE49-F238E27FC236}">
                <a16:creationId xmlns:a16="http://schemas.microsoft.com/office/drawing/2014/main" id="{D0D9DC73-D559-46FE-A479-BA4D85070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04597" y="3295543"/>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Freeform 48">
            <a:extLst>
              <a:ext uri="{FF2B5EF4-FFF2-40B4-BE49-F238E27FC236}">
                <a16:creationId xmlns:a16="http://schemas.microsoft.com/office/drawing/2014/main" id="{F8EC3E3B-784F-483D-8A9C-7A83CB212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5966" y="3576203"/>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Freeform 12">
            <a:extLst>
              <a:ext uri="{FF2B5EF4-FFF2-40B4-BE49-F238E27FC236}">
                <a16:creationId xmlns:a16="http://schemas.microsoft.com/office/drawing/2014/main" id="{9F457AD7-42C5-4682-B59D-59DADA098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09492" y="365164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47">
            <a:extLst>
              <a:ext uri="{FF2B5EF4-FFF2-40B4-BE49-F238E27FC236}">
                <a16:creationId xmlns:a16="http://schemas.microsoft.com/office/drawing/2014/main" id="{88572CB7-DC8D-4A35-A258-E3C66D8B9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10709" y="380967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16">
            <a:extLst>
              <a:ext uri="{FF2B5EF4-FFF2-40B4-BE49-F238E27FC236}">
                <a16:creationId xmlns:a16="http://schemas.microsoft.com/office/drawing/2014/main" id="{87A4F656-FF18-4E06-B89A-D9CEDC787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8332" y="3894675"/>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6" name="Freeform 44">
            <a:extLst>
              <a:ext uri="{FF2B5EF4-FFF2-40B4-BE49-F238E27FC236}">
                <a16:creationId xmlns:a16="http://schemas.microsoft.com/office/drawing/2014/main" id="{442D5ED8-DB79-4453-A622-9A46AA562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5656" y="404080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8" name="Freeform 11">
            <a:extLst>
              <a:ext uri="{FF2B5EF4-FFF2-40B4-BE49-F238E27FC236}">
                <a16:creationId xmlns:a16="http://schemas.microsoft.com/office/drawing/2014/main" id="{1833B995-82C7-4A86-AC35-676DB0937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7716" y="4154124"/>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0" name="Freeform 33">
            <a:extLst>
              <a:ext uri="{FF2B5EF4-FFF2-40B4-BE49-F238E27FC236}">
                <a16:creationId xmlns:a16="http://schemas.microsoft.com/office/drawing/2014/main" id="{0E6DFE62-917A-4DA1-A9C3-367349F4C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1979" y="4347436"/>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2" name="Freeform 35">
            <a:extLst>
              <a:ext uri="{FF2B5EF4-FFF2-40B4-BE49-F238E27FC236}">
                <a16:creationId xmlns:a16="http://schemas.microsoft.com/office/drawing/2014/main" id="{6AE33A91-D749-427E-9254-87DC693AF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1561" y="455566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4" name="Freeform 9">
            <a:extLst>
              <a:ext uri="{FF2B5EF4-FFF2-40B4-BE49-F238E27FC236}">
                <a16:creationId xmlns:a16="http://schemas.microsoft.com/office/drawing/2014/main" id="{2057B771-C835-4215-90A5-89D1AD806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9401" y="4437743"/>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6" name="Freeform 8">
            <a:extLst>
              <a:ext uri="{FF2B5EF4-FFF2-40B4-BE49-F238E27FC236}">
                <a16:creationId xmlns:a16="http://schemas.microsoft.com/office/drawing/2014/main" id="{BD2F9653-A545-400F-9847-8BD54326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1263" y="470781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8" name="Freeform 38">
            <a:extLst>
              <a:ext uri="{FF2B5EF4-FFF2-40B4-BE49-F238E27FC236}">
                <a16:creationId xmlns:a16="http://schemas.microsoft.com/office/drawing/2014/main" id="{3E10A693-DFAC-44A9-B638-97D48A5BAB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53133" y="4860281"/>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0" name="Freeform 39">
            <a:extLst>
              <a:ext uri="{FF2B5EF4-FFF2-40B4-BE49-F238E27FC236}">
                <a16:creationId xmlns:a16="http://schemas.microsoft.com/office/drawing/2014/main" id="{34B6B28B-C598-4A2B-B73D-2E498276B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5241" y="5101402"/>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2" name="Freeform 6">
            <a:extLst>
              <a:ext uri="{FF2B5EF4-FFF2-40B4-BE49-F238E27FC236}">
                <a16:creationId xmlns:a16="http://schemas.microsoft.com/office/drawing/2014/main" id="{69E7A3A0-95C4-4D71-8978-BCDE6D0A2C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9568" y="5048122"/>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4" name="Freeform 17">
            <a:extLst>
              <a:ext uri="{FF2B5EF4-FFF2-40B4-BE49-F238E27FC236}">
                <a16:creationId xmlns:a16="http://schemas.microsoft.com/office/drawing/2014/main" id="{DA575FF7-EDF7-45DE-B1EC-25D3460A9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23310" y="523246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6" name="Freeform 34">
            <a:extLst>
              <a:ext uri="{FF2B5EF4-FFF2-40B4-BE49-F238E27FC236}">
                <a16:creationId xmlns:a16="http://schemas.microsoft.com/office/drawing/2014/main" id="{B49F6C6F-5F66-427C-85F0-D7FC30156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5909" y="5344759"/>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8" name="Freeform 42">
            <a:extLst>
              <a:ext uri="{FF2B5EF4-FFF2-40B4-BE49-F238E27FC236}">
                <a16:creationId xmlns:a16="http://schemas.microsoft.com/office/drawing/2014/main" id="{DF0B6371-285D-459E-9F09-3100F1162D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1866" y="5556672"/>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0" name="Freeform 21">
            <a:extLst>
              <a:ext uri="{FF2B5EF4-FFF2-40B4-BE49-F238E27FC236}">
                <a16:creationId xmlns:a16="http://schemas.microsoft.com/office/drawing/2014/main" id="{37DE214F-B280-4CEC-BB13-EAD3680ED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5829" y="545198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2" name="Freeform 45">
            <a:extLst>
              <a:ext uri="{FF2B5EF4-FFF2-40B4-BE49-F238E27FC236}">
                <a16:creationId xmlns:a16="http://schemas.microsoft.com/office/drawing/2014/main" id="{A8AC4DA6-6B9C-49E5-8440-534D32849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3505" y="5796626"/>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4" name="Freeform 21">
            <a:extLst>
              <a:ext uri="{FF2B5EF4-FFF2-40B4-BE49-F238E27FC236}">
                <a16:creationId xmlns:a16="http://schemas.microsoft.com/office/drawing/2014/main" id="{86C6FD8B-38A7-4391-B64F-BAB9F6CD2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1302" y="5703580"/>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6" name="Freeform 29">
            <a:extLst>
              <a:ext uri="{FF2B5EF4-FFF2-40B4-BE49-F238E27FC236}">
                <a16:creationId xmlns:a16="http://schemas.microsoft.com/office/drawing/2014/main" id="{82BD40BF-F1BD-4E72-A73A-B1F966AC0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52185" y="585722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8" name="Freeform 36">
            <a:extLst>
              <a:ext uri="{FF2B5EF4-FFF2-40B4-BE49-F238E27FC236}">
                <a16:creationId xmlns:a16="http://schemas.microsoft.com/office/drawing/2014/main" id="{A9DAC09B-4C12-4105-A208-6272BB68A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3698" y="6006648"/>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0" name="Freeform 41">
            <a:extLst>
              <a:ext uri="{FF2B5EF4-FFF2-40B4-BE49-F238E27FC236}">
                <a16:creationId xmlns:a16="http://schemas.microsoft.com/office/drawing/2014/main" id="{78F0A347-07AD-473D-8B2A-0BCB7052B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3698" y="6238656"/>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2" name="Freeform 31">
            <a:extLst>
              <a:ext uri="{FF2B5EF4-FFF2-40B4-BE49-F238E27FC236}">
                <a16:creationId xmlns:a16="http://schemas.microsoft.com/office/drawing/2014/main" id="{D2AC5002-A2D0-40F1-9843-C1FDB8F14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3881" y="614307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4" name="Freeform 30">
            <a:extLst>
              <a:ext uri="{FF2B5EF4-FFF2-40B4-BE49-F238E27FC236}">
                <a16:creationId xmlns:a16="http://schemas.microsoft.com/office/drawing/2014/main" id="{82F66625-1293-49F8-B4A8-66FBB5E37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432793" y="636366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41">
            <a:extLst>
              <a:ext uri="{FF2B5EF4-FFF2-40B4-BE49-F238E27FC236}">
                <a16:creationId xmlns:a16="http://schemas.microsoft.com/office/drawing/2014/main" id="{2F2D3D2D-40ED-4E9D-951B-1D2ABFB63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83709" y="630496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8" name="Freeform 80">
            <a:extLst>
              <a:ext uri="{FF2B5EF4-FFF2-40B4-BE49-F238E27FC236}">
                <a16:creationId xmlns:a16="http://schemas.microsoft.com/office/drawing/2014/main" id="{531A6EAF-4C9B-4C79-AFB3-C3EA7B892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56946" y="645853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60" name="Group 159">
            <a:extLst>
              <a:ext uri="{FF2B5EF4-FFF2-40B4-BE49-F238E27FC236}">
                <a16:creationId xmlns:a16="http://schemas.microsoft.com/office/drawing/2014/main" id="{FE88D089-7D31-4843-BA13-7413817400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91337" y="6285707"/>
            <a:ext cx="108531" cy="502457"/>
            <a:chOff x="11345347" y="391973"/>
            <a:chExt cx="108531" cy="502457"/>
          </a:xfrm>
          <a:solidFill>
            <a:schemeClr val="bg2">
              <a:lumMod val="90000"/>
            </a:schemeClr>
          </a:solidFill>
        </p:grpSpPr>
        <p:sp>
          <p:nvSpPr>
            <p:cNvPr id="161" name="Freeform 43">
              <a:extLst>
                <a:ext uri="{FF2B5EF4-FFF2-40B4-BE49-F238E27FC236}">
                  <a16:creationId xmlns:a16="http://schemas.microsoft.com/office/drawing/2014/main" id="{CB4C527A-3F12-4985-84B9-7BDD336336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2" name="Freeform 52">
              <a:extLst>
                <a:ext uri="{FF2B5EF4-FFF2-40B4-BE49-F238E27FC236}">
                  <a16:creationId xmlns:a16="http://schemas.microsoft.com/office/drawing/2014/main" id="{AFFDF367-1403-43D5-A6CD-1041111E05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3" name="Freeform 54">
              <a:extLst>
                <a:ext uri="{FF2B5EF4-FFF2-40B4-BE49-F238E27FC236}">
                  <a16:creationId xmlns:a16="http://schemas.microsoft.com/office/drawing/2014/main" id="{6FCAC9B5-B6E5-4D9F-A55F-8F16395153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65" name="Freeform 53">
            <a:extLst>
              <a:ext uri="{FF2B5EF4-FFF2-40B4-BE49-F238E27FC236}">
                <a16:creationId xmlns:a16="http://schemas.microsoft.com/office/drawing/2014/main" id="{ADEE2F84-77C4-4BF6-A992-F3580150C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51623" y="633003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49">
            <a:extLst>
              <a:ext uri="{FF2B5EF4-FFF2-40B4-BE49-F238E27FC236}">
                <a16:creationId xmlns:a16="http://schemas.microsoft.com/office/drawing/2014/main" id="{F418FE72-A2EC-4458-80BE-814B14FC8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4580" y="646787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9" name="Freeform 25">
            <a:extLst>
              <a:ext uri="{FF2B5EF4-FFF2-40B4-BE49-F238E27FC236}">
                <a16:creationId xmlns:a16="http://schemas.microsoft.com/office/drawing/2014/main" id="{92F34A59-AB56-46B5-AF61-7AA6AB5CE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51963" y="638377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1" name="Freeform 51">
            <a:extLst>
              <a:ext uri="{FF2B5EF4-FFF2-40B4-BE49-F238E27FC236}">
                <a16:creationId xmlns:a16="http://schemas.microsoft.com/office/drawing/2014/main" id="{C48521E4-6E2E-47D3-95FA-B3C4A1729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69053" y="6511281"/>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80">
            <a:extLst>
              <a:ext uri="{FF2B5EF4-FFF2-40B4-BE49-F238E27FC236}">
                <a16:creationId xmlns:a16="http://schemas.microsoft.com/office/drawing/2014/main" id="{9C5D529F-AE3A-4C3A-B074-AF9EE680A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899702" y="644967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45">
            <a:extLst>
              <a:ext uri="{FF2B5EF4-FFF2-40B4-BE49-F238E27FC236}">
                <a16:creationId xmlns:a16="http://schemas.microsoft.com/office/drawing/2014/main" id="{2F1AE185-70CC-4D11-9A36-C3625448A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139392" y="632225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7" name="Freeform 36">
            <a:extLst>
              <a:ext uri="{FF2B5EF4-FFF2-40B4-BE49-F238E27FC236}">
                <a16:creationId xmlns:a16="http://schemas.microsoft.com/office/drawing/2014/main" id="{9A207E13-2E0B-4268-AA96-26B01FB502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40920" y="6541256"/>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9" name="Freeform 112">
            <a:extLst>
              <a:ext uri="{FF2B5EF4-FFF2-40B4-BE49-F238E27FC236}">
                <a16:creationId xmlns:a16="http://schemas.microsoft.com/office/drawing/2014/main" id="{6C5514CF-D0C9-42AF-93A0-6F4EA0DEC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50076" y="668168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08">
            <a:extLst>
              <a:ext uri="{FF2B5EF4-FFF2-40B4-BE49-F238E27FC236}">
                <a16:creationId xmlns:a16="http://schemas.microsoft.com/office/drawing/2014/main" id="{0F29BC51-960A-4E60-BCFA-EF2060A08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177510" y="656737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49">
            <a:extLst>
              <a:ext uri="{FF2B5EF4-FFF2-40B4-BE49-F238E27FC236}">
                <a16:creationId xmlns:a16="http://schemas.microsoft.com/office/drawing/2014/main" id="{884B65B7-89AF-4503-A9AC-5F299296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94798" y="6752743"/>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5" name="Freeform 43">
            <a:extLst>
              <a:ext uri="{FF2B5EF4-FFF2-40B4-BE49-F238E27FC236}">
                <a16:creationId xmlns:a16="http://schemas.microsoft.com/office/drawing/2014/main" id="{343FBB08-7E5E-4842-823A-8365927A3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50494" y="675866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12">
            <a:extLst>
              <a:ext uri="{FF2B5EF4-FFF2-40B4-BE49-F238E27FC236}">
                <a16:creationId xmlns:a16="http://schemas.microsoft.com/office/drawing/2014/main" id="{6ED35F8F-2963-4AAF-8F71-B483D1B6D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892832" y="667282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79">
            <a:extLst>
              <a:ext uri="{FF2B5EF4-FFF2-40B4-BE49-F238E27FC236}">
                <a16:creationId xmlns:a16="http://schemas.microsoft.com/office/drawing/2014/main" id="{E38378EE-E9D8-4A34-BADD-F32DE5A8E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176166" y="675348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8">
            <a:extLst>
              <a:ext uri="{FF2B5EF4-FFF2-40B4-BE49-F238E27FC236}">
                <a16:creationId xmlns:a16="http://schemas.microsoft.com/office/drawing/2014/main" id="{C45F416E-2564-4DB1-9631-AE61E3D1C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5877" y="667852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3" name="Freeform 106">
            <a:extLst>
              <a:ext uri="{FF2B5EF4-FFF2-40B4-BE49-F238E27FC236}">
                <a16:creationId xmlns:a16="http://schemas.microsoft.com/office/drawing/2014/main" id="{10939842-A485-4585-94CF-830291B6C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65425" y="665871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 name="TextBox 3">
            <a:extLst>
              <a:ext uri="{FF2B5EF4-FFF2-40B4-BE49-F238E27FC236}">
                <a16:creationId xmlns:a16="http://schemas.microsoft.com/office/drawing/2014/main" id="{8FF7C7C2-4F47-1F46-1DEC-E7033431C83A}"/>
              </a:ext>
            </a:extLst>
          </p:cNvPr>
          <p:cNvSpPr txBox="1"/>
          <p:nvPr/>
        </p:nvSpPr>
        <p:spPr>
          <a:xfrm>
            <a:off x="869219" y="1155295"/>
            <a:ext cx="10613037" cy="954107"/>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CA" sz="2800" b="0" i="0" u="none" strike="noStrike" dirty="0">
                <a:solidFill>
                  <a:srgbClr val="374151"/>
                </a:solidFill>
                <a:effectLst/>
                <a:latin typeface="+mj-lt"/>
              </a:rPr>
              <a:t>This method, named </a:t>
            </a:r>
            <a:r>
              <a:rPr lang="en-CA" sz="2800" dirty="0">
                <a:latin typeface="+mj-lt"/>
              </a:rPr>
              <a:t>method1</a:t>
            </a:r>
            <a:r>
              <a:rPr lang="en-CA" sz="2800" b="0" i="0" u="none" strike="noStrike" dirty="0">
                <a:solidFill>
                  <a:srgbClr val="374151"/>
                </a:solidFill>
                <a:effectLst/>
                <a:latin typeface="+mj-lt"/>
              </a:rPr>
              <a:t>, checks if it's safe to place the number </a:t>
            </a:r>
            <a:r>
              <a:rPr lang="en-CA" sz="2800" dirty="0">
                <a:latin typeface="+mj-lt"/>
              </a:rPr>
              <a:t>num</a:t>
            </a:r>
            <a:r>
              <a:rPr lang="en-CA" sz="2800" b="0" i="0" u="none" strike="noStrike" dirty="0">
                <a:solidFill>
                  <a:srgbClr val="374151"/>
                </a:solidFill>
                <a:effectLst/>
                <a:latin typeface="+mj-lt"/>
              </a:rPr>
              <a:t> at the specified row and column in the </a:t>
            </a:r>
            <a:r>
              <a:rPr lang="en-CA" sz="2800" dirty="0">
                <a:latin typeface="+mj-lt"/>
              </a:rPr>
              <a:t>board</a:t>
            </a:r>
            <a:r>
              <a:rPr lang="en-CA" sz="2800" b="0" i="0" u="none" strike="noStrike" dirty="0">
                <a:solidFill>
                  <a:srgbClr val="374151"/>
                </a:solidFill>
                <a:effectLst/>
                <a:latin typeface="+mj-lt"/>
              </a:rPr>
              <a:t>.</a:t>
            </a:r>
            <a:endParaRPr lang="en-US" sz="2800" dirty="0">
              <a:latin typeface="+mj-lt"/>
            </a:endParaRPr>
          </a:p>
        </p:txBody>
      </p:sp>
      <p:pic>
        <p:nvPicPr>
          <p:cNvPr id="6" name="Graphic 5" descr="Line arrow: Clockwise curve with solid fill">
            <a:extLst>
              <a:ext uri="{FF2B5EF4-FFF2-40B4-BE49-F238E27FC236}">
                <a16:creationId xmlns:a16="http://schemas.microsoft.com/office/drawing/2014/main" id="{D0F0ED7C-F3B8-AE1F-CA1C-1C11173734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007917">
            <a:off x="1334769" y="629740"/>
            <a:ext cx="532846" cy="532846"/>
          </a:xfrm>
          <a:prstGeom prst="rect">
            <a:avLst/>
          </a:prstGeom>
        </p:spPr>
      </p:pic>
      <p:sp>
        <p:nvSpPr>
          <p:cNvPr id="7" name="TextBox 6">
            <a:extLst>
              <a:ext uri="{FF2B5EF4-FFF2-40B4-BE49-F238E27FC236}">
                <a16:creationId xmlns:a16="http://schemas.microsoft.com/office/drawing/2014/main" id="{E2772E5A-6D72-3475-D93D-BF269DDC4A85}"/>
              </a:ext>
            </a:extLst>
          </p:cNvPr>
          <p:cNvSpPr txBox="1"/>
          <p:nvPr/>
        </p:nvSpPr>
        <p:spPr>
          <a:xfrm>
            <a:off x="1682986" y="2831523"/>
            <a:ext cx="9759285" cy="1384995"/>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CA" sz="2800" b="0" i="0" u="none" strike="noStrike" dirty="0">
                <a:solidFill>
                  <a:srgbClr val="374151"/>
                </a:solidFill>
                <a:effectLst/>
                <a:latin typeface="+mj-lt"/>
              </a:rPr>
              <a:t>This loop checks if the number </a:t>
            </a:r>
            <a:r>
              <a:rPr lang="en-CA" sz="2800" dirty="0">
                <a:latin typeface="+mj-lt"/>
              </a:rPr>
              <a:t>num</a:t>
            </a:r>
            <a:r>
              <a:rPr lang="en-CA" sz="2800" b="0" i="0" u="none" strike="noStrike" dirty="0">
                <a:solidFill>
                  <a:srgbClr val="374151"/>
                </a:solidFill>
                <a:effectLst/>
                <a:latin typeface="+mj-lt"/>
              </a:rPr>
              <a:t> is already present in the same row or column. If it is, the method returns </a:t>
            </a:r>
            <a:r>
              <a:rPr lang="en-CA" sz="2800" dirty="0">
                <a:latin typeface="+mj-lt"/>
              </a:rPr>
              <a:t>false</a:t>
            </a:r>
            <a:r>
              <a:rPr lang="en-CA" sz="2800" b="0" i="0" u="none" strike="noStrike" dirty="0">
                <a:solidFill>
                  <a:srgbClr val="374151"/>
                </a:solidFill>
                <a:effectLst/>
                <a:latin typeface="+mj-lt"/>
              </a:rPr>
              <a:t>, indicating that placing the number is not safe.</a:t>
            </a:r>
            <a:endParaRPr lang="en-US" sz="2800" dirty="0">
              <a:latin typeface="+mj-lt"/>
            </a:endParaRPr>
          </a:p>
        </p:txBody>
      </p:sp>
      <p:pic>
        <p:nvPicPr>
          <p:cNvPr id="97" name="Graphic 96" descr="Arrow: Counter-clockwise curve with solid fill">
            <a:extLst>
              <a:ext uri="{FF2B5EF4-FFF2-40B4-BE49-F238E27FC236}">
                <a16:creationId xmlns:a16="http://schemas.microsoft.com/office/drawing/2014/main" id="{C35C0FD4-7031-AE0D-2945-80EDB25F62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5094" y="1963147"/>
            <a:ext cx="1057843" cy="845163"/>
          </a:xfrm>
          <a:prstGeom prst="rect">
            <a:avLst/>
          </a:prstGeom>
        </p:spPr>
      </p:pic>
    </p:spTree>
    <p:extLst>
      <p:ext uri="{BB962C8B-B14F-4D97-AF65-F5344CB8AC3E}">
        <p14:creationId xmlns:p14="http://schemas.microsoft.com/office/powerpoint/2010/main" val="1313580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49" presetClass="entr" presetSubtype="0" decel="100000" fill="hold" nodeType="clickEffect">
                                  <p:stCondLst>
                                    <p:cond delay="0"/>
                                  </p:stCondLst>
                                  <p:childTnLst>
                                    <p:set>
                                      <p:cBhvr>
                                        <p:cTn id="29" dur="1" fill="hold">
                                          <p:stCondLst>
                                            <p:cond delay="0"/>
                                          </p:stCondLst>
                                        </p:cTn>
                                        <p:tgtEl>
                                          <p:spTgt spid="97"/>
                                        </p:tgtEl>
                                        <p:attrNameLst>
                                          <p:attrName>style.visibility</p:attrName>
                                        </p:attrNameLst>
                                      </p:cBhvr>
                                      <p:to>
                                        <p:strVal val="visible"/>
                                      </p:to>
                                    </p:set>
                                    <p:anim calcmode="lin" valueType="num">
                                      <p:cBhvr>
                                        <p:cTn id="30" dur="500" fill="hold"/>
                                        <p:tgtEl>
                                          <p:spTgt spid="97"/>
                                        </p:tgtEl>
                                        <p:attrNameLst>
                                          <p:attrName>ppt_w</p:attrName>
                                        </p:attrNameLst>
                                      </p:cBhvr>
                                      <p:tavLst>
                                        <p:tav tm="0">
                                          <p:val>
                                            <p:fltVal val="0"/>
                                          </p:val>
                                        </p:tav>
                                        <p:tav tm="100000">
                                          <p:val>
                                            <p:strVal val="#ppt_w"/>
                                          </p:val>
                                        </p:tav>
                                      </p:tavLst>
                                    </p:anim>
                                    <p:anim calcmode="lin" valueType="num">
                                      <p:cBhvr>
                                        <p:cTn id="31" dur="500" fill="hold"/>
                                        <p:tgtEl>
                                          <p:spTgt spid="97"/>
                                        </p:tgtEl>
                                        <p:attrNameLst>
                                          <p:attrName>ppt_h</p:attrName>
                                        </p:attrNameLst>
                                      </p:cBhvr>
                                      <p:tavLst>
                                        <p:tav tm="0">
                                          <p:val>
                                            <p:fltVal val="0"/>
                                          </p:val>
                                        </p:tav>
                                        <p:tav tm="100000">
                                          <p:val>
                                            <p:strVal val="#ppt_h"/>
                                          </p:val>
                                        </p:tav>
                                      </p:tavLst>
                                    </p:anim>
                                    <p:anim calcmode="lin" valueType="num">
                                      <p:cBhvr>
                                        <p:cTn id="32" dur="500" fill="hold"/>
                                        <p:tgtEl>
                                          <p:spTgt spid="97"/>
                                        </p:tgtEl>
                                        <p:attrNameLst>
                                          <p:attrName>style.rotation</p:attrName>
                                        </p:attrNameLst>
                                      </p:cBhvr>
                                      <p:tavLst>
                                        <p:tav tm="0">
                                          <p:val>
                                            <p:fltVal val="360"/>
                                          </p:val>
                                        </p:tav>
                                        <p:tav tm="100000">
                                          <p:val>
                                            <p:fltVal val="0"/>
                                          </p:val>
                                        </p:tav>
                                      </p:tavLst>
                                    </p:anim>
                                    <p:animEffect transition="in" filter="fade">
                                      <p:cBhvr>
                                        <p:cTn id="33" dur="500"/>
                                        <p:tgtEl>
                                          <p:spTgt spid="9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97"/>
                                        </p:tgtEl>
                                      </p:cBhvr>
                                    </p:animEffect>
                                    <p:set>
                                      <p:cBhvr>
                                        <p:cTn id="43" dur="1" fill="hold">
                                          <p:stCondLst>
                                            <p:cond delay="499"/>
                                          </p:stCondLst>
                                        </p:cTn>
                                        <p:tgtEl>
                                          <p:spTgt spid="9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7"/>
                                        </p:tgtEl>
                                      </p:cBhvr>
                                    </p:animEffect>
                                    <p:set>
                                      <p:cBhvr>
                                        <p:cTn id="4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BB4A288-31AD-48C2-B51A-26D773DE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F296E0E-B856-46EB-BF61-6F696D2B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21">
            <a:extLst>
              <a:ext uri="{FF2B5EF4-FFF2-40B4-BE49-F238E27FC236}">
                <a16:creationId xmlns:a16="http://schemas.microsoft.com/office/drawing/2014/main" id="{5CFB9D68-DE9A-4A28-83F3-BDE936BC8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24350" y="61233"/>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1">
            <a:extLst>
              <a:ext uri="{FF2B5EF4-FFF2-40B4-BE49-F238E27FC236}">
                <a16:creationId xmlns:a16="http://schemas.microsoft.com/office/drawing/2014/main" id="{18E53E05-AB1E-47FF-902E-E90E751F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93804" y="53104"/>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394A39AD-6341-47BA-9CB1-B54A5B44D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15694" y="92593"/>
            <a:ext cx="108531" cy="502457"/>
            <a:chOff x="11345347" y="391973"/>
            <a:chExt cx="108531" cy="502457"/>
          </a:xfrm>
          <a:solidFill>
            <a:schemeClr val="bg2">
              <a:lumMod val="90000"/>
            </a:schemeClr>
          </a:solidFill>
        </p:grpSpPr>
        <p:sp>
          <p:nvSpPr>
            <p:cNvPr id="17" name="Freeform 43">
              <a:extLst>
                <a:ext uri="{FF2B5EF4-FFF2-40B4-BE49-F238E27FC236}">
                  <a16:creationId xmlns:a16="http://schemas.microsoft.com/office/drawing/2014/main" id="{5E7FC12A-9404-4CEF-B8A5-3A043FB7FA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Freeform 52">
              <a:extLst>
                <a:ext uri="{FF2B5EF4-FFF2-40B4-BE49-F238E27FC236}">
                  <a16:creationId xmlns:a16="http://schemas.microsoft.com/office/drawing/2014/main" id="{EBB818CC-4772-4693-8F67-DA39205323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Freeform 54">
              <a:extLst>
                <a:ext uri="{FF2B5EF4-FFF2-40B4-BE49-F238E27FC236}">
                  <a16:creationId xmlns:a16="http://schemas.microsoft.com/office/drawing/2014/main" id="{0E1A6DF3-8EDF-401C-BA8D-56EF7551C7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1" name="Freeform 121">
            <a:extLst>
              <a:ext uri="{FF2B5EF4-FFF2-40B4-BE49-F238E27FC236}">
                <a16:creationId xmlns:a16="http://schemas.microsoft.com/office/drawing/2014/main" id="{C4328E57-2330-4F13-BFF6-7D6623234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68725" y="44244"/>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22">
            <a:extLst>
              <a:ext uri="{FF2B5EF4-FFF2-40B4-BE49-F238E27FC236}">
                <a16:creationId xmlns:a16="http://schemas.microsoft.com/office/drawing/2014/main" id="{A8976310-F1DC-48F9-AD36-74130D4D3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30944" y="10579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00">
            <a:extLst>
              <a:ext uri="{FF2B5EF4-FFF2-40B4-BE49-F238E27FC236}">
                <a16:creationId xmlns:a16="http://schemas.microsoft.com/office/drawing/2014/main" id="{E6F5AA5D-8C79-4471-BF5A-446E26E09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34846" y="3002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8">
            <a:extLst>
              <a:ext uri="{FF2B5EF4-FFF2-40B4-BE49-F238E27FC236}">
                <a16:creationId xmlns:a16="http://schemas.microsoft.com/office/drawing/2014/main" id="{AAA85F2D-798C-49CD-A763-61EEF7481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9721" y="-514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Freeform 59">
            <a:extLst>
              <a:ext uri="{FF2B5EF4-FFF2-40B4-BE49-F238E27FC236}">
                <a16:creationId xmlns:a16="http://schemas.microsoft.com/office/drawing/2014/main" id="{FD15984B-B00C-4146-AF82-FE4A2E021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8493" y="215448"/>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10">
            <a:extLst>
              <a:ext uri="{FF2B5EF4-FFF2-40B4-BE49-F238E27FC236}">
                <a16:creationId xmlns:a16="http://schemas.microsoft.com/office/drawing/2014/main" id="{7F482347-5925-4D3C-90D9-F9683926C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8291" y="102255"/>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120">
            <a:extLst>
              <a:ext uri="{FF2B5EF4-FFF2-40B4-BE49-F238E27FC236}">
                <a16:creationId xmlns:a16="http://schemas.microsoft.com/office/drawing/2014/main" id="{4B3DBBB0-8F73-4928-8F50-052EEF835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79285" y="2332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20">
            <a:extLst>
              <a:ext uri="{FF2B5EF4-FFF2-40B4-BE49-F238E27FC236}">
                <a16:creationId xmlns:a16="http://schemas.microsoft.com/office/drawing/2014/main" id="{9D9F4824-6BB3-425A-8E06-5F01EED72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49409" y="254475"/>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20">
            <a:extLst>
              <a:ext uri="{FF2B5EF4-FFF2-40B4-BE49-F238E27FC236}">
                <a16:creationId xmlns:a16="http://schemas.microsoft.com/office/drawing/2014/main" id="{79B2A1FE-DD90-4F0D-939C-A7EB7F36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72174" y="245615"/>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6">
            <a:extLst>
              <a:ext uri="{FF2B5EF4-FFF2-40B4-BE49-F238E27FC236}">
                <a16:creationId xmlns:a16="http://schemas.microsoft.com/office/drawing/2014/main" id="{E7C8AAEA-99AD-4E47-8E62-6F21977D3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50356" y="298043"/>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27">
            <a:extLst>
              <a:ext uri="{FF2B5EF4-FFF2-40B4-BE49-F238E27FC236}">
                <a16:creationId xmlns:a16="http://schemas.microsoft.com/office/drawing/2014/main" id="{77626BCD-0233-4EE4-B436-4392B2FA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47276" y="24138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3" name="Group 42">
            <a:extLst>
              <a:ext uri="{FF2B5EF4-FFF2-40B4-BE49-F238E27FC236}">
                <a16:creationId xmlns:a16="http://schemas.microsoft.com/office/drawing/2014/main" id="{14C9F177-BFC9-46C6-83E8-0FDD0FC85C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83597" y="391973"/>
            <a:ext cx="108531" cy="502457"/>
            <a:chOff x="11345347" y="391973"/>
            <a:chExt cx="108531" cy="502457"/>
          </a:xfrm>
          <a:solidFill>
            <a:schemeClr val="bg2">
              <a:lumMod val="90000"/>
            </a:schemeClr>
          </a:solidFill>
        </p:grpSpPr>
        <p:sp>
          <p:nvSpPr>
            <p:cNvPr id="44" name="Freeform 43">
              <a:extLst>
                <a:ext uri="{FF2B5EF4-FFF2-40B4-BE49-F238E27FC236}">
                  <a16:creationId xmlns:a16="http://schemas.microsoft.com/office/drawing/2014/main" id="{14842030-93FD-4B10-A2A3-31909EC71F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52">
              <a:extLst>
                <a:ext uri="{FF2B5EF4-FFF2-40B4-BE49-F238E27FC236}">
                  <a16:creationId xmlns:a16="http://schemas.microsoft.com/office/drawing/2014/main" id="{F708F28C-0931-4686-8678-4A2F7E7425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54">
              <a:extLst>
                <a:ext uri="{FF2B5EF4-FFF2-40B4-BE49-F238E27FC236}">
                  <a16:creationId xmlns:a16="http://schemas.microsoft.com/office/drawing/2014/main" id="{F4E00544-EFFD-4F9B-B6D4-3919ACAB8E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48" name="Freeform 18">
            <a:extLst>
              <a:ext uri="{FF2B5EF4-FFF2-40B4-BE49-F238E27FC236}">
                <a16:creationId xmlns:a16="http://schemas.microsoft.com/office/drawing/2014/main" id="{87492D8E-F977-456B-B51B-511D6F482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8524" y="31177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8">
            <a:extLst>
              <a:ext uri="{FF2B5EF4-FFF2-40B4-BE49-F238E27FC236}">
                <a16:creationId xmlns:a16="http://schemas.microsoft.com/office/drawing/2014/main" id="{6E11370A-07A8-4B6F-87C1-4D10DDE0A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82179" y="45620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87">
            <a:extLst>
              <a:ext uri="{FF2B5EF4-FFF2-40B4-BE49-F238E27FC236}">
                <a16:creationId xmlns:a16="http://schemas.microsoft.com/office/drawing/2014/main" id="{E255E3FE-7B86-449A-AF1A-AC52EE23C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66233" y="49742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2">
            <a:extLst>
              <a:ext uri="{FF2B5EF4-FFF2-40B4-BE49-F238E27FC236}">
                <a16:creationId xmlns:a16="http://schemas.microsoft.com/office/drawing/2014/main" id="{A7B0531A-680C-4DF1-9079-91CEF1100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60485" y="4789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screenshot of a computer program&#10;&#10;Description automatically generated">
            <a:extLst>
              <a:ext uri="{FF2B5EF4-FFF2-40B4-BE49-F238E27FC236}">
                <a16:creationId xmlns:a16="http://schemas.microsoft.com/office/drawing/2014/main" id="{9410E50F-80C9-A9C8-3238-2D27826A1B86}"/>
              </a:ext>
            </a:extLst>
          </p:cNvPr>
          <p:cNvPicPr>
            <a:picLocks noChangeAspect="1"/>
          </p:cNvPicPr>
          <p:nvPr/>
        </p:nvPicPr>
        <p:blipFill rotWithShape="1">
          <a:blip r:embed="rId2"/>
          <a:srcRect l="1" t="-24" r="1" b="3424"/>
          <a:stretch/>
        </p:blipFill>
        <p:spPr>
          <a:xfrm>
            <a:off x="425767" y="212751"/>
            <a:ext cx="10907215" cy="6409349"/>
          </a:xfrm>
          <a:prstGeom prst="rect">
            <a:avLst/>
          </a:prstGeom>
        </p:spPr>
      </p:pic>
      <p:sp>
        <p:nvSpPr>
          <p:cNvPr id="56" name="Freeform 8">
            <a:extLst>
              <a:ext uri="{FF2B5EF4-FFF2-40B4-BE49-F238E27FC236}">
                <a16:creationId xmlns:a16="http://schemas.microsoft.com/office/drawing/2014/main" id="{E401ABF7-FBCE-4186-A2F6-225DA1AAF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45620" y="45496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8">
            <a:extLst>
              <a:ext uri="{FF2B5EF4-FFF2-40B4-BE49-F238E27FC236}">
                <a16:creationId xmlns:a16="http://schemas.microsoft.com/office/drawing/2014/main" id="{73F4CE2C-1879-429C-BEF8-B4CBE74D3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85994" y="44911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5">
            <a:extLst>
              <a:ext uri="{FF2B5EF4-FFF2-40B4-BE49-F238E27FC236}">
                <a16:creationId xmlns:a16="http://schemas.microsoft.com/office/drawing/2014/main" id="{DF8C4C96-C8B3-4FE8-AB88-266C7B70C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9823" y="57577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23">
            <a:extLst>
              <a:ext uri="{FF2B5EF4-FFF2-40B4-BE49-F238E27FC236}">
                <a16:creationId xmlns:a16="http://schemas.microsoft.com/office/drawing/2014/main" id="{A1F6A798-5826-4217-AA86-87E3333A8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5200" y="809152"/>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1">
            <a:extLst>
              <a:ext uri="{FF2B5EF4-FFF2-40B4-BE49-F238E27FC236}">
                <a16:creationId xmlns:a16="http://schemas.microsoft.com/office/drawing/2014/main" id="{13C819FE-96AB-4B2B-9EB9-521BB0D1A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94948" y="974976"/>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22">
            <a:extLst>
              <a:ext uri="{FF2B5EF4-FFF2-40B4-BE49-F238E27FC236}">
                <a16:creationId xmlns:a16="http://schemas.microsoft.com/office/drawing/2014/main" id="{76F963D1-D6FD-4AC3-8CEA-F6D685B570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7694" y="10093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30">
            <a:extLst>
              <a:ext uri="{FF2B5EF4-FFF2-40B4-BE49-F238E27FC236}">
                <a16:creationId xmlns:a16="http://schemas.microsoft.com/office/drawing/2014/main" id="{BB6DE3DC-F83D-4EFA-98A6-AE0DADC91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07987" y="103824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3">
            <a:extLst>
              <a:ext uri="{FF2B5EF4-FFF2-40B4-BE49-F238E27FC236}">
                <a16:creationId xmlns:a16="http://schemas.microsoft.com/office/drawing/2014/main" id="{D16A3E88-E30E-4D41-8CBE-F2F68E075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83034" y="1213749"/>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26">
            <a:extLst>
              <a:ext uri="{FF2B5EF4-FFF2-40B4-BE49-F238E27FC236}">
                <a16:creationId xmlns:a16="http://schemas.microsoft.com/office/drawing/2014/main" id="{C6943EF0-FFA1-4BD9-91E9-6BBE9C33E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8991" y="1281857"/>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55">
            <a:extLst>
              <a:ext uri="{FF2B5EF4-FFF2-40B4-BE49-F238E27FC236}">
                <a16:creationId xmlns:a16="http://schemas.microsoft.com/office/drawing/2014/main" id="{9335065C-C582-4DAB-86C6-AC19EF254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82894" y="1423350"/>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28">
            <a:extLst>
              <a:ext uri="{FF2B5EF4-FFF2-40B4-BE49-F238E27FC236}">
                <a16:creationId xmlns:a16="http://schemas.microsoft.com/office/drawing/2014/main" id="{3EEB3F84-1654-4119-80E5-AE155AAF1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2737" y="14951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7">
            <a:extLst>
              <a:ext uri="{FF2B5EF4-FFF2-40B4-BE49-F238E27FC236}">
                <a16:creationId xmlns:a16="http://schemas.microsoft.com/office/drawing/2014/main" id="{876BC8F1-5F0D-416D-A1ED-95278D66BE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9043" y="1633095"/>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27">
            <a:extLst>
              <a:ext uri="{FF2B5EF4-FFF2-40B4-BE49-F238E27FC236}">
                <a16:creationId xmlns:a16="http://schemas.microsoft.com/office/drawing/2014/main" id="{F45C5D14-760E-4499-B64B-F51B85A88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1456" y="1702425"/>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60">
            <a:extLst>
              <a:ext uri="{FF2B5EF4-FFF2-40B4-BE49-F238E27FC236}">
                <a16:creationId xmlns:a16="http://schemas.microsoft.com/office/drawing/2014/main" id="{995AABAB-6A52-4679-A95B-A65EE175C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3724" y="1862889"/>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19">
            <a:extLst>
              <a:ext uri="{FF2B5EF4-FFF2-40B4-BE49-F238E27FC236}">
                <a16:creationId xmlns:a16="http://schemas.microsoft.com/office/drawing/2014/main" id="{47FCC39B-FFFD-42A5-ACD0-A5F4E7775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5582" y="1981637"/>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61">
            <a:extLst>
              <a:ext uri="{FF2B5EF4-FFF2-40B4-BE49-F238E27FC236}">
                <a16:creationId xmlns:a16="http://schemas.microsoft.com/office/drawing/2014/main" id="{B5B11BDA-831D-47F8-8B89-BFAA87C2B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10021" y="2097249"/>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56">
            <a:extLst>
              <a:ext uri="{FF2B5EF4-FFF2-40B4-BE49-F238E27FC236}">
                <a16:creationId xmlns:a16="http://schemas.microsoft.com/office/drawing/2014/main" id="{5926FD1B-8754-4647-9B73-1F0D71E80A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9453" y="2295263"/>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Freeform 20">
            <a:extLst>
              <a:ext uri="{FF2B5EF4-FFF2-40B4-BE49-F238E27FC236}">
                <a16:creationId xmlns:a16="http://schemas.microsoft.com/office/drawing/2014/main" id="{32EC329C-63CF-4F7D-9526-9A954B080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8613" y="2243158"/>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40">
            <a:extLst>
              <a:ext uri="{FF2B5EF4-FFF2-40B4-BE49-F238E27FC236}">
                <a16:creationId xmlns:a16="http://schemas.microsoft.com/office/drawing/2014/main" id="{408FAD08-8446-42FA-9699-BE799FA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0205" y="2558103"/>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Freeform 7">
            <a:extLst>
              <a:ext uri="{FF2B5EF4-FFF2-40B4-BE49-F238E27FC236}">
                <a16:creationId xmlns:a16="http://schemas.microsoft.com/office/drawing/2014/main" id="{F484E431-286F-408E-984D-314B23CE7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8995" y="249107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46">
            <a:extLst>
              <a:ext uri="{FF2B5EF4-FFF2-40B4-BE49-F238E27FC236}">
                <a16:creationId xmlns:a16="http://schemas.microsoft.com/office/drawing/2014/main" id="{08B17BDE-8D74-467D-A76E-5A2F6726B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52564" y="2790722"/>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Freeform 5">
            <a:extLst>
              <a:ext uri="{FF2B5EF4-FFF2-40B4-BE49-F238E27FC236}">
                <a16:creationId xmlns:a16="http://schemas.microsoft.com/office/drawing/2014/main" id="{7DB62772-4AFF-40F9-A2C7-9CD0E0197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4699" y="2754146"/>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Freeform 37">
            <a:extLst>
              <a:ext uri="{FF2B5EF4-FFF2-40B4-BE49-F238E27FC236}">
                <a16:creationId xmlns:a16="http://schemas.microsoft.com/office/drawing/2014/main" id="{959B1ADB-D486-49BB-8B0F-73DC121C2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5464" y="302018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Freeform 13">
            <a:extLst>
              <a:ext uri="{FF2B5EF4-FFF2-40B4-BE49-F238E27FC236}">
                <a16:creationId xmlns:a16="http://schemas.microsoft.com/office/drawing/2014/main" id="{25C62AA7-4428-49B1-901D-3FABBAFCB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0321" y="3036946"/>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Freeform 32">
            <a:extLst>
              <a:ext uri="{FF2B5EF4-FFF2-40B4-BE49-F238E27FC236}">
                <a16:creationId xmlns:a16="http://schemas.microsoft.com/office/drawing/2014/main" id="{40CF24D9-B5B6-412D-958B-AD7FED3C2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2066" y="3256125"/>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Freeform 14">
            <a:extLst>
              <a:ext uri="{FF2B5EF4-FFF2-40B4-BE49-F238E27FC236}">
                <a16:creationId xmlns:a16="http://schemas.microsoft.com/office/drawing/2014/main" id="{D0D9DC73-D559-46FE-A479-BA4D85070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04597" y="3295543"/>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Freeform 48">
            <a:extLst>
              <a:ext uri="{FF2B5EF4-FFF2-40B4-BE49-F238E27FC236}">
                <a16:creationId xmlns:a16="http://schemas.microsoft.com/office/drawing/2014/main" id="{F8EC3E3B-784F-483D-8A9C-7A83CB212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5966" y="3576203"/>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Freeform 12">
            <a:extLst>
              <a:ext uri="{FF2B5EF4-FFF2-40B4-BE49-F238E27FC236}">
                <a16:creationId xmlns:a16="http://schemas.microsoft.com/office/drawing/2014/main" id="{9F457AD7-42C5-4682-B59D-59DADA098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09492" y="365164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47">
            <a:extLst>
              <a:ext uri="{FF2B5EF4-FFF2-40B4-BE49-F238E27FC236}">
                <a16:creationId xmlns:a16="http://schemas.microsoft.com/office/drawing/2014/main" id="{88572CB7-DC8D-4A35-A258-E3C66D8B9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10709" y="380967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16">
            <a:extLst>
              <a:ext uri="{FF2B5EF4-FFF2-40B4-BE49-F238E27FC236}">
                <a16:creationId xmlns:a16="http://schemas.microsoft.com/office/drawing/2014/main" id="{87A4F656-FF18-4E06-B89A-D9CEDC787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8332" y="3894675"/>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6" name="Freeform 44">
            <a:extLst>
              <a:ext uri="{FF2B5EF4-FFF2-40B4-BE49-F238E27FC236}">
                <a16:creationId xmlns:a16="http://schemas.microsoft.com/office/drawing/2014/main" id="{442D5ED8-DB79-4453-A622-9A46AA562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5656" y="404080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8" name="Freeform 11">
            <a:extLst>
              <a:ext uri="{FF2B5EF4-FFF2-40B4-BE49-F238E27FC236}">
                <a16:creationId xmlns:a16="http://schemas.microsoft.com/office/drawing/2014/main" id="{1833B995-82C7-4A86-AC35-676DB0937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7716" y="4154124"/>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0" name="Freeform 33">
            <a:extLst>
              <a:ext uri="{FF2B5EF4-FFF2-40B4-BE49-F238E27FC236}">
                <a16:creationId xmlns:a16="http://schemas.microsoft.com/office/drawing/2014/main" id="{0E6DFE62-917A-4DA1-A9C3-367349F4C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1979" y="4347436"/>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2" name="Freeform 35">
            <a:extLst>
              <a:ext uri="{FF2B5EF4-FFF2-40B4-BE49-F238E27FC236}">
                <a16:creationId xmlns:a16="http://schemas.microsoft.com/office/drawing/2014/main" id="{6AE33A91-D749-427E-9254-87DC693AF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1561" y="455566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4" name="Freeform 9">
            <a:extLst>
              <a:ext uri="{FF2B5EF4-FFF2-40B4-BE49-F238E27FC236}">
                <a16:creationId xmlns:a16="http://schemas.microsoft.com/office/drawing/2014/main" id="{2057B771-C835-4215-90A5-89D1AD806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9401" y="4437743"/>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6" name="Freeform 8">
            <a:extLst>
              <a:ext uri="{FF2B5EF4-FFF2-40B4-BE49-F238E27FC236}">
                <a16:creationId xmlns:a16="http://schemas.microsoft.com/office/drawing/2014/main" id="{BD2F9653-A545-400F-9847-8BD54326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1263" y="470781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8" name="Freeform 38">
            <a:extLst>
              <a:ext uri="{FF2B5EF4-FFF2-40B4-BE49-F238E27FC236}">
                <a16:creationId xmlns:a16="http://schemas.microsoft.com/office/drawing/2014/main" id="{3E10A693-DFAC-44A9-B638-97D48A5BAB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53133" y="4860281"/>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0" name="Freeform 39">
            <a:extLst>
              <a:ext uri="{FF2B5EF4-FFF2-40B4-BE49-F238E27FC236}">
                <a16:creationId xmlns:a16="http://schemas.microsoft.com/office/drawing/2014/main" id="{34B6B28B-C598-4A2B-B73D-2E498276B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5241" y="5101402"/>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2" name="Freeform 6">
            <a:extLst>
              <a:ext uri="{FF2B5EF4-FFF2-40B4-BE49-F238E27FC236}">
                <a16:creationId xmlns:a16="http://schemas.microsoft.com/office/drawing/2014/main" id="{69E7A3A0-95C4-4D71-8978-BCDE6D0A2C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9568" y="5048122"/>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4" name="Freeform 17">
            <a:extLst>
              <a:ext uri="{FF2B5EF4-FFF2-40B4-BE49-F238E27FC236}">
                <a16:creationId xmlns:a16="http://schemas.microsoft.com/office/drawing/2014/main" id="{DA575FF7-EDF7-45DE-B1EC-25D3460A9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23310" y="523246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6" name="Freeform 34">
            <a:extLst>
              <a:ext uri="{FF2B5EF4-FFF2-40B4-BE49-F238E27FC236}">
                <a16:creationId xmlns:a16="http://schemas.microsoft.com/office/drawing/2014/main" id="{B49F6C6F-5F66-427C-85F0-D7FC30156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5909" y="5344759"/>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8" name="Freeform 42">
            <a:extLst>
              <a:ext uri="{FF2B5EF4-FFF2-40B4-BE49-F238E27FC236}">
                <a16:creationId xmlns:a16="http://schemas.microsoft.com/office/drawing/2014/main" id="{DF0B6371-285D-459E-9F09-3100F1162D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1866" y="5556672"/>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0" name="Freeform 21">
            <a:extLst>
              <a:ext uri="{FF2B5EF4-FFF2-40B4-BE49-F238E27FC236}">
                <a16:creationId xmlns:a16="http://schemas.microsoft.com/office/drawing/2014/main" id="{37DE214F-B280-4CEC-BB13-EAD3680ED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5829" y="545198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2" name="Freeform 45">
            <a:extLst>
              <a:ext uri="{FF2B5EF4-FFF2-40B4-BE49-F238E27FC236}">
                <a16:creationId xmlns:a16="http://schemas.microsoft.com/office/drawing/2014/main" id="{A8AC4DA6-6B9C-49E5-8440-534D32849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3505" y="5796626"/>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4" name="Freeform 21">
            <a:extLst>
              <a:ext uri="{FF2B5EF4-FFF2-40B4-BE49-F238E27FC236}">
                <a16:creationId xmlns:a16="http://schemas.microsoft.com/office/drawing/2014/main" id="{86C6FD8B-38A7-4391-B64F-BAB9F6CD2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1302" y="5703580"/>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6" name="Freeform 29">
            <a:extLst>
              <a:ext uri="{FF2B5EF4-FFF2-40B4-BE49-F238E27FC236}">
                <a16:creationId xmlns:a16="http://schemas.microsoft.com/office/drawing/2014/main" id="{82BD40BF-F1BD-4E72-A73A-B1F966AC0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52185" y="585722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8" name="Freeform 36">
            <a:extLst>
              <a:ext uri="{FF2B5EF4-FFF2-40B4-BE49-F238E27FC236}">
                <a16:creationId xmlns:a16="http://schemas.microsoft.com/office/drawing/2014/main" id="{A9DAC09B-4C12-4105-A208-6272BB68A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3698" y="6006648"/>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0" name="Freeform 41">
            <a:extLst>
              <a:ext uri="{FF2B5EF4-FFF2-40B4-BE49-F238E27FC236}">
                <a16:creationId xmlns:a16="http://schemas.microsoft.com/office/drawing/2014/main" id="{78F0A347-07AD-473D-8B2A-0BCB7052B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3698" y="6238656"/>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2" name="Freeform 31">
            <a:extLst>
              <a:ext uri="{FF2B5EF4-FFF2-40B4-BE49-F238E27FC236}">
                <a16:creationId xmlns:a16="http://schemas.microsoft.com/office/drawing/2014/main" id="{D2AC5002-A2D0-40F1-9843-C1FDB8F14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3881" y="614307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4" name="Freeform 30">
            <a:extLst>
              <a:ext uri="{FF2B5EF4-FFF2-40B4-BE49-F238E27FC236}">
                <a16:creationId xmlns:a16="http://schemas.microsoft.com/office/drawing/2014/main" id="{82F66625-1293-49F8-B4A8-66FBB5E37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432793" y="636366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41">
            <a:extLst>
              <a:ext uri="{FF2B5EF4-FFF2-40B4-BE49-F238E27FC236}">
                <a16:creationId xmlns:a16="http://schemas.microsoft.com/office/drawing/2014/main" id="{2F2D3D2D-40ED-4E9D-951B-1D2ABFB63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83709" y="630496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8" name="Freeform 80">
            <a:extLst>
              <a:ext uri="{FF2B5EF4-FFF2-40B4-BE49-F238E27FC236}">
                <a16:creationId xmlns:a16="http://schemas.microsoft.com/office/drawing/2014/main" id="{531A6EAF-4C9B-4C79-AFB3-C3EA7B892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56946" y="645853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60" name="Group 159">
            <a:extLst>
              <a:ext uri="{FF2B5EF4-FFF2-40B4-BE49-F238E27FC236}">
                <a16:creationId xmlns:a16="http://schemas.microsoft.com/office/drawing/2014/main" id="{FE88D089-7D31-4843-BA13-7413817400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91337" y="6285707"/>
            <a:ext cx="108531" cy="502457"/>
            <a:chOff x="11345347" y="391973"/>
            <a:chExt cx="108531" cy="502457"/>
          </a:xfrm>
          <a:solidFill>
            <a:schemeClr val="bg2">
              <a:lumMod val="90000"/>
            </a:schemeClr>
          </a:solidFill>
        </p:grpSpPr>
        <p:sp>
          <p:nvSpPr>
            <p:cNvPr id="161" name="Freeform 43">
              <a:extLst>
                <a:ext uri="{FF2B5EF4-FFF2-40B4-BE49-F238E27FC236}">
                  <a16:creationId xmlns:a16="http://schemas.microsoft.com/office/drawing/2014/main" id="{CB4C527A-3F12-4985-84B9-7BDD336336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2" name="Freeform 52">
              <a:extLst>
                <a:ext uri="{FF2B5EF4-FFF2-40B4-BE49-F238E27FC236}">
                  <a16:creationId xmlns:a16="http://schemas.microsoft.com/office/drawing/2014/main" id="{AFFDF367-1403-43D5-A6CD-1041111E05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3" name="Freeform 54">
              <a:extLst>
                <a:ext uri="{FF2B5EF4-FFF2-40B4-BE49-F238E27FC236}">
                  <a16:creationId xmlns:a16="http://schemas.microsoft.com/office/drawing/2014/main" id="{6FCAC9B5-B6E5-4D9F-A55F-8F16395153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65" name="Freeform 53">
            <a:extLst>
              <a:ext uri="{FF2B5EF4-FFF2-40B4-BE49-F238E27FC236}">
                <a16:creationId xmlns:a16="http://schemas.microsoft.com/office/drawing/2014/main" id="{ADEE2F84-77C4-4BF6-A992-F3580150C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51623" y="633003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49">
            <a:extLst>
              <a:ext uri="{FF2B5EF4-FFF2-40B4-BE49-F238E27FC236}">
                <a16:creationId xmlns:a16="http://schemas.microsoft.com/office/drawing/2014/main" id="{F418FE72-A2EC-4458-80BE-814B14FC8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4580" y="646787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9" name="Freeform 25">
            <a:extLst>
              <a:ext uri="{FF2B5EF4-FFF2-40B4-BE49-F238E27FC236}">
                <a16:creationId xmlns:a16="http://schemas.microsoft.com/office/drawing/2014/main" id="{92F34A59-AB56-46B5-AF61-7AA6AB5CE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51963" y="638377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1" name="Freeform 51">
            <a:extLst>
              <a:ext uri="{FF2B5EF4-FFF2-40B4-BE49-F238E27FC236}">
                <a16:creationId xmlns:a16="http://schemas.microsoft.com/office/drawing/2014/main" id="{C48521E4-6E2E-47D3-95FA-B3C4A1729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69053" y="6511281"/>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80">
            <a:extLst>
              <a:ext uri="{FF2B5EF4-FFF2-40B4-BE49-F238E27FC236}">
                <a16:creationId xmlns:a16="http://schemas.microsoft.com/office/drawing/2014/main" id="{9C5D529F-AE3A-4C3A-B074-AF9EE680A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899702" y="644967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45">
            <a:extLst>
              <a:ext uri="{FF2B5EF4-FFF2-40B4-BE49-F238E27FC236}">
                <a16:creationId xmlns:a16="http://schemas.microsoft.com/office/drawing/2014/main" id="{2F1AE185-70CC-4D11-9A36-C3625448A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139392" y="632225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7" name="Freeform 36">
            <a:extLst>
              <a:ext uri="{FF2B5EF4-FFF2-40B4-BE49-F238E27FC236}">
                <a16:creationId xmlns:a16="http://schemas.microsoft.com/office/drawing/2014/main" id="{9A207E13-2E0B-4268-AA96-26B01FB502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40920" y="6541256"/>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9" name="Freeform 112">
            <a:extLst>
              <a:ext uri="{FF2B5EF4-FFF2-40B4-BE49-F238E27FC236}">
                <a16:creationId xmlns:a16="http://schemas.microsoft.com/office/drawing/2014/main" id="{6C5514CF-D0C9-42AF-93A0-6F4EA0DEC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50076" y="668168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08">
            <a:extLst>
              <a:ext uri="{FF2B5EF4-FFF2-40B4-BE49-F238E27FC236}">
                <a16:creationId xmlns:a16="http://schemas.microsoft.com/office/drawing/2014/main" id="{0F29BC51-960A-4E60-BCFA-EF2060A08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177510" y="656737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49">
            <a:extLst>
              <a:ext uri="{FF2B5EF4-FFF2-40B4-BE49-F238E27FC236}">
                <a16:creationId xmlns:a16="http://schemas.microsoft.com/office/drawing/2014/main" id="{884B65B7-89AF-4503-A9AC-5F299296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94798" y="6752743"/>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5" name="Freeform 43">
            <a:extLst>
              <a:ext uri="{FF2B5EF4-FFF2-40B4-BE49-F238E27FC236}">
                <a16:creationId xmlns:a16="http://schemas.microsoft.com/office/drawing/2014/main" id="{343FBB08-7E5E-4842-823A-8365927A3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50494" y="675866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12">
            <a:extLst>
              <a:ext uri="{FF2B5EF4-FFF2-40B4-BE49-F238E27FC236}">
                <a16:creationId xmlns:a16="http://schemas.microsoft.com/office/drawing/2014/main" id="{6ED35F8F-2963-4AAF-8F71-B483D1B6D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892832" y="667282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79">
            <a:extLst>
              <a:ext uri="{FF2B5EF4-FFF2-40B4-BE49-F238E27FC236}">
                <a16:creationId xmlns:a16="http://schemas.microsoft.com/office/drawing/2014/main" id="{E38378EE-E9D8-4A34-BADD-F32DE5A8E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176166" y="675348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8">
            <a:extLst>
              <a:ext uri="{FF2B5EF4-FFF2-40B4-BE49-F238E27FC236}">
                <a16:creationId xmlns:a16="http://schemas.microsoft.com/office/drawing/2014/main" id="{C45F416E-2564-4DB1-9631-AE61E3D1C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5877" y="667852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3" name="Freeform 106">
            <a:extLst>
              <a:ext uri="{FF2B5EF4-FFF2-40B4-BE49-F238E27FC236}">
                <a16:creationId xmlns:a16="http://schemas.microsoft.com/office/drawing/2014/main" id="{10939842-A485-4585-94CF-830291B6C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65425" y="665871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 name="TextBox 3">
            <a:extLst>
              <a:ext uri="{FF2B5EF4-FFF2-40B4-BE49-F238E27FC236}">
                <a16:creationId xmlns:a16="http://schemas.microsoft.com/office/drawing/2014/main" id="{8FF7C7C2-4F47-1F46-1DEC-E7033431C83A}"/>
              </a:ext>
            </a:extLst>
          </p:cNvPr>
          <p:cNvSpPr txBox="1"/>
          <p:nvPr/>
        </p:nvSpPr>
        <p:spPr>
          <a:xfrm>
            <a:off x="1199823" y="1933641"/>
            <a:ext cx="10613037" cy="954107"/>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CA" sz="2800" b="0" i="0" u="none" strike="noStrike" dirty="0">
                <a:solidFill>
                  <a:srgbClr val="374151"/>
                </a:solidFill>
                <a:effectLst/>
                <a:latin typeface="+mj-lt"/>
              </a:rPr>
              <a:t>These lines calculate the starting row and column indices of the 3x3 box that contains the current cell.</a:t>
            </a:r>
            <a:endParaRPr lang="en-US" sz="2800" dirty="0">
              <a:latin typeface="+mj-lt"/>
            </a:endParaRPr>
          </a:p>
        </p:txBody>
      </p:sp>
      <p:pic>
        <p:nvPicPr>
          <p:cNvPr id="6" name="Graphic 5">
            <a:extLst>
              <a:ext uri="{FF2B5EF4-FFF2-40B4-BE49-F238E27FC236}">
                <a16:creationId xmlns:a16="http://schemas.microsoft.com/office/drawing/2014/main" id="{D0F0ED7C-F3B8-AE1F-CA1C-1C111737348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4786704">
            <a:off x="6146301" y="2981289"/>
            <a:ext cx="622600" cy="622600"/>
          </a:xfrm>
          <a:prstGeom prst="rect">
            <a:avLst/>
          </a:prstGeom>
        </p:spPr>
      </p:pic>
      <p:sp>
        <p:nvSpPr>
          <p:cNvPr id="2" name="TextBox 1">
            <a:extLst>
              <a:ext uri="{FF2B5EF4-FFF2-40B4-BE49-F238E27FC236}">
                <a16:creationId xmlns:a16="http://schemas.microsoft.com/office/drawing/2014/main" id="{16D7903F-ECDA-3197-4970-065B6CBD7B93}"/>
              </a:ext>
            </a:extLst>
          </p:cNvPr>
          <p:cNvSpPr txBox="1"/>
          <p:nvPr/>
        </p:nvSpPr>
        <p:spPr>
          <a:xfrm>
            <a:off x="1155075" y="4742938"/>
            <a:ext cx="10484537" cy="523220"/>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CA" sz="2800" b="0" i="0" u="none" strike="noStrike" dirty="0">
                <a:solidFill>
                  <a:srgbClr val="374151"/>
                </a:solidFill>
                <a:effectLst/>
                <a:latin typeface="+mj-lt"/>
              </a:rPr>
              <a:t>These nested loops iterate through the cells within the 3x3 box.</a:t>
            </a:r>
            <a:endParaRPr lang="en-US" sz="2800" dirty="0">
              <a:latin typeface="+mj-lt"/>
            </a:endParaRPr>
          </a:p>
        </p:txBody>
      </p:sp>
      <p:pic>
        <p:nvPicPr>
          <p:cNvPr id="7" name="Graphic 6" descr="Arrow: Clockwise curve with solid fill">
            <a:extLst>
              <a:ext uri="{FF2B5EF4-FFF2-40B4-BE49-F238E27FC236}">
                <a16:creationId xmlns:a16="http://schemas.microsoft.com/office/drawing/2014/main" id="{50BE09AF-2A26-339D-1C16-33C5F577CC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4141407">
            <a:off x="1765849" y="4076997"/>
            <a:ext cx="681318" cy="681318"/>
          </a:xfrm>
          <a:prstGeom prst="rect">
            <a:avLst/>
          </a:prstGeom>
        </p:spPr>
      </p:pic>
    </p:spTree>
    <p:extLst>
      <p:ext uri="{BB962C8B-B14F-4D97-AF65-F5344CB8AC3E}">
        <p14:creationId xmlns:p14="http://schemas.microsoft.com/office/powerpoint/2010/main" val="43517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49" presetClass="entr" presetSubtype="0" decel="10000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 calcmode="lin" valueType="num">
                                      <p:cBhvr>
                                        <p:cTn id="32" dur="500" fill="hold"/>
                                        <p:tgtEl>
                                          <p:spTgt spid="7"/>
                                        </p:tgtEl>
                                        <p:attrNameLst>
                                          <p:attrName>style.rotation</p:attrName>
                                        </p:attrNameLst>
                                      </p:cBhvr>
                                      <p:tavLst>
                                        <p:tav tm="0">
                                          <p:val>
                                            <p:fltVal val="360"/>
                                          </p:val>
                                        </p:tav>
                                        <p:tav tm="100000">
                                          <p:val>
                                            <p:fltVal val="0"/>
                                          </p:val>
                                        </p:tav>
                                      </p:tavLst>
                                    </p:anim>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2"/>
                                        </p:tgtEl>
                                      </p:cBhvr>
                                    </p:animEffect>
                                    <p:set>
                                      <p:cBhvr>
                                        <p:cTn id="43" dur="1" fill="hold">
                                          <p:stCondLst>
                                            <p:cond delay="499"/>
                                          </p:stCondLst>
                                        </p:cTn>
                                        <p:tgtEl>
                                          <p:spTgt spid="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
                                        </p:tgtEl>
                                      </p:cBhvr>
                                    </p:animEffect>
                                    <p:set>
                                      <p:cBhvr>
                                        <p:cTn id="4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animBg="1"/>
      <p:bldP spid="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BB4A288-31AD-48C2-B51A-26D773DE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F296E0E-B856-46EB-BF61-6F696D2B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21">
            <a:extLst>
              <a:ext uri="{FF2B5EF4-FFF2-40B4-BE49-F238E27FC236}">
                <a16:creationId xmlns:a16="http://schemas.microsoft.com/office/drawing/2014/main" id="{5CFB9D68-DE9A-4A28-83F3-BDE936BC8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24350" y="61233"/>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1">
            <a:extLst>
              <a:ext uri="{FF2B5EF4-FFF2-40B4-BE49-F238E27FC236}">
                <a16:creationId xmlns:a16="http://schemas.microsoft.com/office/drawing/2014/main" id="{18E53E05-AB1E-47FF-902E-E90E751F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93804" y="53104"/>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394A39AD-6341-47BA-9CB1-B54A5B44D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15694" y="92593"/>
            <a:ext cx="108531" cy="502457"/>
            <a:chOff x="11345347" y="391973"/>
            <a:chExt cx="108531" cy="502457"/>
          </a:xfrm>
          <a:solidFill>
            <a:schemeClr val="bg2">
              <a:lumMod val="90000"/>
            </a:schemeClr>
          </a:solidFill>
        </p:grpSpPr>
        <p:sp>
          <p:nvSpPr>
            <p:cNvPr id="17" name="Freeform 43">
              <a:extLst>
                <a:ext uri="{FF2B5EF4-FFF2-40B4-BE49-F238E27FC236}">
                  <a16:creationId xmlns:a16="http://schemas.microsoft.com/office/drawing/2014/main" id="{5E7FC12A-9404-4CEF-B8A5-3A043FB7FA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Freeform 52">
              <a:extLst>
                <a:ext uri="{FF2B5EF4-FFF2-40B4-BE49-F238E27FC236}">
                  <a16:creationId xmlns:a16="http://schemas.microsoft.com/office/drawing/2014/main" id="{EBB818CC-4772-4693-8F67-DA39205323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Freeform 54">
              <a:extLst>
                <a:ext uri="{FF2B5EF4-FFF2-40B4-BE49-F238E27FC236}">
                  <a16:creationId xmlns:a16="http://schemas.microsoft.com/office/drawing/2014/main" id="{0E1A6DF3-8EDF-401C-BA8D-56EF7551C7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1" name="Freeform 121">
            <a:extLst>
              <a:ext uri="{FF2B5EF4-FFF2-40B4-BE49-F238E27FC236}">
                <a16:creationId xmlns:a16="http://schemas.microsoft.com/office/drawing/2014/main" id="{C4328E57-2330-4F13-BFF6-7D6623234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68725" y="44244"/>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22">
            <a:extLst>
              <a:ext uri="{FF2B5EF4-FFF2-40B4-BE49-F238E27FC236}">
                <a16:creationId xmlns:a16="http://schemas.microsoft.com/office/drawing/2014/main" id="{A8976310-F1DC-48F9-AD36-74130D4D3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30944" y="10579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00">
            <a:extLst>
              <a:ext uri="{FF2B5EF4-FFF2-40B4-BE49-F238E27FC236}">
                <a16:creationId xmlns:a16="http://schemas.microsoft.com/office/drawing/2014/main" id="{E6F5AA5D-8C79-4471-BF5A-446E26E09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34846" y="3002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8">
            <a:extLst>
              <a:ext uri="{FF2B5EF4-FFF2-40B4-BE49-F238E27FC236}">
                <a16:creationId xmlns:a16="http://schemas.microsoft.com/office/drawing/2014/main" id="{AAA85F2D-798C-49CD-A763-61EEF7481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9721" y="-514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Freeform 59">
            <a:extLst>
              <a:ext uri="{FF2B5EF4-FFF2-40B4-BE49-F238E27FC236}">
                <a16:creationId xmlns:a16="http://schemas.microsoft.com/office/drawing/2014/main" id="{FD15984B-B00C-4146-AF82-FE4A2E021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8493" y="215448"/>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10">
            <a:extLst>
              <a:ext uri="{FF2B5EF4-FFF2-40B4-BE49-F238E27FC236}">
                <a16:creationId xmlns:a16="http://schemas.microsoft.com/office/drawing/2014/main" id="{7F482347-5925-4D3C-90D9-F9683926C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8291" y="102255"/>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120">
            <a:extLst>
              <a:ext uri="{FF2B5EF4-FFF2-40B4-BE49-F238E27FC236}">
                <a16:creationId xmlns:a16="http://schemas.microsoft.com/office/drawing/2014/main" id="{4B3DBBB0-8F73-4928-8F50-052EEF835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79285" y="2332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20">
            <a:extLst>
              <a:ext uri="{FF2B5EF4-FFF2-40B4-BE49-F238E27FC236}">
                <a16:creationId xmlns:a16="http://schemas.microsoft.com/office/drawing/2014/main" id="{9D9F4824-6BB3-425A-8E06-5F01EED72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49409" y="254475"/>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20">
            <a:extLst>
              <a:ext uri="{FF2B5EF4-FFF2-40B4-BE49-F238E27FC236}">
                <a16:creationId xmlns:a16="http://schemas.microsoft.com/office/drawing/2014/main" id="{79B2A1FE-DD90-4F0D-939C-A7EB7F36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72174" y="245615"/>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6">
            <a:extLst>
              <a:ext uri="{FF2B5EF4-FFF2-40B4-BE49-F238E27FC236}">
                <a16:creationId xmlns:a16="http://schemas.microsoft.com/office/drawing/2014/main" id="{E7C8AAEA-99AD-4E47-8E62-6F21977D3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50356" y="298043"/>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27">
            <a:extLst>
              <a:ext uri="{FF2B5EF4-FFF2-40B4-BE49-F238E27FC236}">
                <a16:creationId xmlns:a16="http://schemas.microsoft.com/office/drawing/2014/main" id="{77626BCD-0233-4EE4-B436-4392B2FA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47276" y="24138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3" name="Group 42">
            <a:extLst>
              <a:ext uri="{FF2B5EF4-FFF2-40B4-BE49-F238E27FC236}">
                <a16:creationId xmlns:a16="http://schemas.microsoft.com/office/drawing/2014/main" id="{14C9F177-BFC9-46C6-83E8-0FDD0FC85C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83597" y="391973"/>
            <a:ext cx="108531" cy="502457"/>
            <a:chOff x="11345347" y="391973"/>
            <a:chExt cx="108531" cy="502457"/>
          </a:xfrm>
          <a:solidFill>
            <a:schemeClr val="bg2">
              <a:lumMod val="90000"/>
            </a:schemeClr>
          </a:solidFill>
        </p:grpSpPr>
        <p:sp>
          <p:nvSpPr>
            <p:cNvPr id="44" name="Freeform 43">
              <a:extLst>
                <a:ext uri="{FF2B5EF4-FFF2-40B4-BE49-F238E27FC236}">
                  <a16:creationId xmlns:a16="http://schemas.microsoft.com/office/drawing/2014/main" id="{14842030-93FD-4B10-A2A3-31909EC71F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52">
              <a:extLst>
                <a:ext uri="{FF2B5EF4-FFF2-40B4-BE49-F238E27FC236}">
                  <a16:creationId xmlns:a16="http://schemas.microsoft.com/office/drawing/2014/main" id="{F708F28C-0931-4686-8678-4A2F7E7425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54">
              <a:extLst>
                <a:ext uri="{FF2B5EF4-FFF2-40B4-BE49-F238E27FC236}">
                  <a16:creationId xmlns:a16="http://schemas.microsoft.com/office/drawing/2014/main" id="{F4E00544-EFFD-4F9B-B6D4-3919ACAB8E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48" name="Freeform 18">
            <a:extLst>
              <a:ext uri="{FF2B5EF4-FFF2-40B4-BE49-F238E27FC236}">
                <a16:creationId xmlns:a16="http://schemas.microsoft.com/office/drawing/2014/main" id="{87492D8E-F977-456B-B51B-511D6F482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8524" y="31177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8">
            <a:extLst>
              <a:ext uri="{FF2B5EF4-FFF2-40B4-BE49-F238E27FC236}">
                <a16:creationId xmlns:a16="http://schemas.microsoft.com/office/drawing/2014/main" id="{6E11370A-07A8-4B6F-87C1-4D10DDE0A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82179" y="45620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87">
            <a:extLst>
              <a:ext uri="{FF2B5EF4-FFF2-40B4-BE49-F238E27FC236}">
                <a16:creationId xmlns:a16="http://schemas.microsoft.com/office/drawing/2014/main" id="{E255E3FE-7B86-449A-AF1A-AC52EE23C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66233" y="49742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2">
            <a:extLst>
              <a:ext uri="{FF2B5EF4-FFF2-40B4-BE49-F238E27FC236}">
                <a16:creationId xmlns:a16="http://schemas.microsoft.com/office/drawing/2014/main" id="{A7B0531A-680C-4DF1-9079-91CEF1100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60485" y="4789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screenshot of a computer program&#10;&#10;Description automatically generated">
            <a:extLst>
              <a:ext uri="{FF2B5EF4-FFF2-40B4-BE49-F238E27FC236}">
                <a16:creationId xmlns:a16="http://schemas.microsoft.com/office/drawing/2014/main" id="{9410E50F-80C9-A9C8-3238-2D27826A1B86}"/>
              </a:ext>
            </a:extLst>
          </p:cNvPr>
          <p:cNvPicPr>
            <a:picLocks noChangeAspect="1"/>
          </p:cNvPicPr>
          <p:nvPr/>
        </p:nvPicPr>
        <p:blipFill rotWithShape="1">
          <a:blip r:embed="rId2"/>
          <a:srcRect l="1" t="-24" r="1" b="3424"/>
          <a:stretch/>
        </p:blipFill>
        <p:spPr>
          <a:xfrm>
            <a:off x="425767" y="212751"/>
            <a:ext cx="10907215" cy="6409349"/>
          </a:xfrm>
          <a:prstGeom prst="rect">
            <a:avLst/>
          </a:prstGeom>
        </p:spPr>
      </p:pic>
      <p:sp>
        <p:nvSpPr>
          <p:cNvPr id="56" name="Freeform 8">
            <a:extLst>
              <a:ext uri="{FF2B5EF4-FFF2-40B4-BE49-F238E27FC236}">
                <a16:creationId xmlns:a16="http://schemas.microsoft.com/office/drawing/2014/main" id="{E401ABF7-FBCE-4186-A2F6-225DA1AAF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45620" y="45496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8">
            <a:extLst>
              <a:ext uri="{FF2B5EF4-FFF2-40B4-BE49-F238E27FC236}">
                <a16:creationId xmlns:a16="http://schemas.microsoft.com/office/drawing/2014/main" id="{73F4CE2C-1879-429C-BEF8-B4CBE74D3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85994" y="44911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5">
            <a:extLst>
              <a:ext uri="{FF2B5EF4-FFF2-40B4-BE49-F238E27FC236}">
                <a16:creationId xmlns:a16="http://schemas.microsoft.com/office/drawing/2014/main" id="{DF8C4C96-C8B3-4FE8-AB88-266C7B70C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9823" y="57577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23">
            <a:extLst>
              <a:ext uri="{FF2B5EF4-FFF2-40B4-BE49-F238E27FC236}">
                <a16:creationId xmlns:a16="http://schemas.microsoft.com/office/drawing/2014/main" id="{A1F6A798-5826-4217-AA86-87E3333A8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5200" y="809152"/>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1">
            <a:extLst>
              <a:ext uri="{FF2B5EF4-FFF2-40B4-BE49-F238E27FC236}">
                <a16:creationId xmlns:a16="http://schemas.microsoft.com/office/drawing/2014/main" id="{13C819FE-96AB-4B2B-9EB9-521BB0D1A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94948" y="974976"/>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22">
            <a:extLst>
              <a:ext uri="{FF2B5EF4-FFF2-40B4-BE49-F238E27FC236}">
                <a16:creationId xmlns:a16="http://schemas.microsoft.com/office/drawing/2014/main" id="{76F963D1-D6FD-4AC3-8CEA-F6D685B570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7694" y="10093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30">
            <a:extLst>
              <a:ext uri="{FF2B5EF4-FFF2-40B4-BE49-F238E27FC236}">
                <a16:creationId xmlns:a16="http://schemas.microsoft.com/office/drawing/2014/main" id="{BB6DE3DC-F83D-4EFA-98A6-AE0DADC91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07987" y="103824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3">
            <a:extLst>
              <a:ext uri="{FF2B5EF4-FFF2-40B4-BE49-F238E27FC236}">
                <a16:creationId xmlns:a16="http://schemas.microsoft.com/office/drawing/2014/main" id="{D16A3E88-E30E-4D41-8CBE-F2F68E075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83034" y="1213749"/>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26">
            <a:extLst>
              <a:ext uri="{FF2B5EF4-FFF2-40B4-BE49-F238E27FC236}">
                <a16:creationId xmlns:a16="http://schemas.microsoft.com/office/drawing/2014/main" id="{C6943EF0-FFA1-4BD9-91E9-6BBE9C33E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8991" y="1281857"/>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55">
            <a:extLst>
              <a:ext uri="{FF2B5EF4-FFF2-40B4-BE49-F238E27FC236}">
                <a16:creationId xmlns:a16="http://schemas.microsoft.com/office/drawing/2014/main" id="{9335065C-C582-4DAB-86C6-AC19EF254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82894" y="1423350"/>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28">
            <a:extLst>
              <a:ext uri="{FF2B5EF4-FFF2-40B4-BE49-F238E27FC236}">
                <a16:creationId xmlns:a16="http://schemas.microsoft.com/office/drawing/2014/main" id="{3EEB3F84-1654-4119-80E5-AE155AAF1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2737" y="14951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7">
            <a:extLst>
              <a:ext uri="{FF2B5EF4-FFF2-40B4-BE49-F238E27FC236}">
                <a16:creationId xmlns:a16="http://schemas.microsoft.com/office/drawing/2014/main" id="{876BC8F1-5F0D-416D-A1ED-95278D66BE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9043" y="1633095"/>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27">
            <a:extLst>
              <a:ext uri="{FF2B5EF4-FFF2-40B4-BE49-F238E27FC236}">
                <a16:creationId xmlns:a16="http://schemas.microsoft.com/office/drawing/2014/main" id="{F45C5D14-760E-4499-B64B-F51B85A88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1456" y="1702425"/>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60">
            <a:extLst>
              <a:ext uri="{FF2B5EF4-FFF2-40B4-BE49-F238E27FC236}">
                <a16:creationId xmlns:a16="http://schemas.microsoft.com/office/drawing/2014/main" id="{995AABAB-6A52-4679-A95B-A65EE175C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3724" y="1862889"/>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19">
            <a:extLst>
              <a:ext uri="{FF2B5EF4-FFF2-40B4-BE49-F238E27FC236}">
                <a16:creationId xmlns:a16="http://schemas.microsoft.com/office/drawing/2014/main" id="{47FCC39B-FFFD-42A5-ACD0-A5F4E7775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5582" y="1981637"/>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61">
            <a:extLst>
              <a:ext uri="{FF2B5EF4-FFF2-40B4-BE49-F238E27FC236}">
                <a16:creationId xmlns:a16="http://schemas.microsoft.com/office/drawing/2014/main" id="{B5B11BDA-831D-47F8-8B89-BFAA87C2B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10021" y="2097249"/>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56">
            <a:extLst>
              <a:ext uri="{FF2B5EF4-FFF2-40B4-BE49-F238E27FC236}">
                <a16:creationId xmlns:a16="http://schemas.microsoft.com/office/drawing/2014/main" id="{5926FD1B-8754-4647-9B73-1F0D71E80A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9453" y="2295263"/>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Freeform 20">
            <a:extLst>
              <a:ext uri="{FF2B5EF4-FFF2-40B4-BE49-F238E27FC236}">
                <a16:creationId xmlns:a16="http://schemas.microsoft.com/office/drawing/2014/main" id="{32EC329C-63CF-4F7D-9526-9A954B080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8613" y="2243158"/>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40">
            <a:extLst>
              <a:ext uri="{FF2B5EF4-FFF2-40B4-BE49-F238E27FC236}">
                <a16:creationId xmlns:a16="http://schemas.microsoft.com/office/drawing/2014/main" id="{408FAD08-8446-42FA-9699-BE799FA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0205" y="2558103"/>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Freeform 7">
            <a:extLst>
              <a:ext uri="{FF2B5EF4-FFF2-40B4-BE49-F238E27FC236}">
                <a16:creationId xmlns:a16="http://schemas.microsoft.com/office/drawing/2014/main" id="{F484E431-286F-408E-984D-314B23CE7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8995" y="249107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46">
            <a:extLst>
              <a:ext uri="{FF2B5EF4-FFF2-40B4-BE49-F238E27FC236}">
                <a16:creationId xmlns:a16="http://schemas.microsoft.com/office/drawing/2014/main" id="{08B17BDE-8D74-467D-A76E-5A2F6726B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52564" y="2790722"/>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Freeform 5">
            <a:extLst>
              <a:ext uri="{FF2B5EF4-FFF2-40B4-BE49-F238E27FC236}">
                <a16:creationId xmlns:a16="http://schemas.microsoft.com/office/drawing/2014/main" id="{7DB62772-4AFF-40F9-A2C7-9CD0E0197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4699" y="2754146"/>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Freeform 37">
            <a:extLst>
              <a:ext uri="{FF2B5EF4-FFF2-40B4-BE49-F238E27FC236}">
                <a16:creationId xmlns:a16="http://schemas.microsoft.com/office/drawing/2014/main" id="{959B1ADB-D486-49BB-8B0F-73DC121C2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5464" y="302018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Freeform 13">
            <a:extLst>
              <a:ext uri="{FF2B5EF4-FFF2-40B4-BE49-F238E27FC236}">
                <a16:creationId xmlns:a16="http://schemas.microsoft.com/office/drawing/2014/main" id="{25C62AA7-4428-49B1-901D-3FABBAFCB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0321" y="3036946"/>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Freeform 32">
            <a:extLst>
              <a:ext uri="{FF2B5EF4-FFF2-40B4-BE49-F238E27FC236}">
                <a16:creationId xmlns:a16="http://schemas.microsoft.com/office/drawing/2014/main" id="{40CF24D9-B5B6-412D-958B-AD7FED3C2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2066" y="3256125"/>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Freeform 14">
            <a:extLst>
              <a:ext uri="{FF2B5EF4-FFF2-40B4-BE49-F238E27FC236}">
                <a16:creationId xmlns:a16="http://schemas.microsoft.com/office/drawing/2014/main" id="{D0D9DC73-D559-46FE-A479-BA4D85070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04597" y="3295543"/>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Freeform 48">
            <a:extLst>
              <a:ext uri="{FF2B5EF4-FFF2-40B4-BE49-F238E27FC236}">
                <a16:creationId xmlns:a16="http://schemas.microsoft.com/office/drawing/2014/main" id="{F8EC3E3B-784F-483D-8A9C-7A83CB212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5966" y="3576203"/>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Freeform 12">
            <a:extLst>
              <a:ext uri="{FF2B5EF4-FFF2-40B4-BE49-F238E27FC236}">
                <a16:creationId xmlns:a16="http://schemas.microsoft.com/office/drawing/2014/main" id="{9F457AD7-42C5-4682-B59D-59DADA098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09492" y="365164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47">
            <a:extLst>
              <a:ext uri="{FF2B5EF4-FFF2-40B4-BE49-F238E27FC236}">
                <a16:creationId xmlns:a16="http://schemas.microsoft.com/office/drawing/2014/main" id="{88572CB7-DC8D-4A35-A258-E3C66D8B9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10709" y="380967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16">
            <a:extLst>
              <a:ext uri="{FF2B5EF4-FFF2-40B4-BE49-F238E27FC236}">
                <a16:creationId xmlns:a16="http://schemas.microsoft.com/office/drawing/2014/main" id="{87A4F656-FF18-4E06-B89A-D9CEDC787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8332" y="3894675"/>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6" name="Freeform 44">
            <a:extLst>
              <a:ext uri="{FF2B5EF4-FFF2-40B4-BE49-F238E27FC236}">
                <a16:creationId xmlns:a16="http://schemas.microsoft.com/office/drawing/2014/main" id="{442D5ED8-DB79-4453-A622-9A46AA562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5656" y="404080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8" name="Freeform 11">
            <a:extLst>
              <a:ext uri="{FF2B5EF4-FFF2-40B4-BE49-F238E27FC236}">
                <a16:creationId xmlns:a16="http://schemas.microsoft.com/office/drawing/2014/main" id="{1833B995-82C7-4A86-AC35-676DB0937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7716" y="4154124"/>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0" name="Freeform 33">
            <a:extLst>
              <a:ext uri="{FF2B5EF4-FFF2-40B4-BE49-F238E27FC236}">
                <a16:creationId xmlns:a16="http://schemas.microsoft.com/office/drawing/2014/main" id="{0E6DFE62-917A-4DA1-A9C3-367349F4C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1979" y="4347436"/>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2" name="Freeform 35">
            <a:extLst>
              <a:ext uri="{FF2B5EF4-FFF2-40B4-BE49-F238E27FC236}">
                <a16:creationId xmlns:a16="http://schemas.microsoft.com/office/drawing/2014/main" id="{6AE33A91-D749-427E-9254-87DC693AF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1561" y="455566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4" name="Freeform 9">
            <a:extLst>
              <a:ext uri="{FF2B5EF4-FFF2-40B4-BE49-F238E27FC236}">
                <a16:creationId xmlns:a16="http://schemas.microsoft.com/office/drawing/2014/main" id="{2057B771-C835-4215-90A5-89D1AD806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9401" y="4437743"/>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6" name="Freeform 8">
            <a:extLst>
              <a:ext uri="{FF2B5EF4-FFF2-40B4-BE49-F238E27FC236}">
                <a16:creationId xmlns:a16="http://schemas.microsoft.com/office/drawing/2014/main" id="{BD2F9653-A545-400F-9847-8BD54326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1263" y="470781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8" name="Freeform 38">
            <a:extLst>
              <a:ext uri="{FF2B5EF4-FFF2-40B4-BE49-F238E27FC236}">
                <a16:creationId xmlns:a16="http://schemas.microsoft.com/office/drawing/2014/main" id="{3E10A693-DFAC-44A9-B638-97D48A5BAB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53133" y="4860281"/>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0" name="Freeform 39">
            <a:extLst>
              <a:ext uri="{FF2B5EF4-FFF2-40B4-BE49-F238E27FC236}">
                <a16:creationId xmlns:a16="http://schemas.microsoft.com/office/drawing/2014/main" id="{34B6B28B-C598-4A2B-B73D-2E498276B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5241" y="5101402"/>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2" name="Freeform 6">
            <a:extLst>
              <a:ext uri="{FF2B5EF4-FFF2-40B4-BE49-F238E27FC236}">
                <a16:creationId xmlns:a16="http://schemas.microsoft.com/office/drawing/2014/main" id="{69E7A3A0-95C4-4D71-8978-BCDE6D0A2C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9568" y="5048122"/>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4" name="Freeform 17">
            <a:extLst>
              <a:ext uri="{FF2B5EF4-FFF2-40B4-BE49-F238E27FC236}">
                <a16:creationId xmlns:a16="http://schemas.microsoft.com/office/drawing/2014/main" id="{DA575FF7-EDF7-45DE-B1EC-25D3460A9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23310" y="523246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6" name="Freeform 34">
            <a:extLst>
              <a:ext uri="{FF2B5EF4-FFF2-40B4-BE49-F238E27FC236}">
                <a16:creationId xmlns:a16="http://schemas.microsoft.com/office/drawing/2014/main" id="{B49F6C6F-5F66-427C-85F0-D7FC30156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5909" y="5344759"/>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8" name="Freeform 42">
            <a:extLst>
              <a:ext uri="{FF2B5EF4-FFF2-40B4-BE49-F238E27FC236}">
                <a16:creationId xmlns:a16="http://schemas.microsoft.com/office/drawing/2014/main" id="{DF0B6371-285D-459E-9F09-3100F1162D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1866" y="5556672"/>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0" name="Freeform 21">
            <a:extLst>
              <a:ext uri="{FF2B5EF4-FFF2-40B4-BE49-F238E27FC236}">
                <a16:creationId xmlns:a16="http://schemas.microsoft.com/office/drawing/2014/main" id="{37DE214F-B280-4CEC-BB13-EAD3680ED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5829" y="545198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2" name="Freeform 45">
            <a:extLst>
              <a:ext uri="{FF2B5EF4-FFF2-40B4-BE49-F238E27FC236}">
                <a16:creationId xmlns:a16="http://schemas.microsoft.com/office/drawing/2014/main" id="{A8AC4DA6-6B9C-49E5-8440-534D32849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3505" y="5796626"/>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4" name="Freeform 21">
            <a:extLst>
              <a:ext uri="{FF2B5EF4-FFF2-40B4-BE49-F238E27FC236}">
                <a16:creationId xmlns:a16="http://schemas.microsoft.com/office/drawing/2014/main" id="{86C6FD8B-38A7-4391-B64F-BAB9F6CD2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1302" y="5703580"/>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6" name="Freeform 29">
            <a:extLst>
              <a:ext uri="{FF2B5EF4-FFF2-40B4-BE49-F238E27FC236}">
                <a16:creationId xmlns:a16="http://schemas.microsoft.com/office/drawing/2014/main" id="{82BD40BF-F1BD-4E72-A73A-B1F966AC0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52185" y="585722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8" name="Freeform 36">
            <a:extLst>
              <a:ext uri="{FF2B5EF4-FFF2-40B4-BE49-F238E27FC236}">
                <a16:creationId xmlns:a16="http://schemas.microsoft.com/office/drawing/2014/main" id="{A9DAC09B-4C12-4105-A208-6272BB68A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3698" y="6006648"/>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0" name="Freeform 41">
            <a:extLst>
              <a:ext uri="{FF2B5EF4-FFF2-40B4-BE49-F238E27FC236}">
                <a16:creationId xmlns:a16="http://schemas.microsoft.com/office/drawing/2014/main" id="{78F0A347-07AD-473D-8B2A-0BCB7052B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3698" y="6238656"/>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2" name="Freeform 31">
            <a:extLst>
              <a:ext uri="{FF2B5EF4-FFF2-40B4-BE49-F238E27FC236}">
                <a16:creationId xmlns:a16="http://schemas.microsoft.com/office/drawing/2014/main" id="{D2AC5002-A2D0-40F1-9843-C1FDB8F14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3881" y="614307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4" name="Freeform 30">
            <a:extLst>
              <a:ext uri="{FF2B5EF4-FFF2-40B4-BE49-F238E27FC236}">
                <a16:creationId xmlns:a16="http://schemas.microsoft.com/office/drawing/2014/main" id="{82F66625-1293-49F8-B4A8-66FBB5E37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432793" y="636366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41">
            <a:extLst>
              <a:ext uri="{FF2B5EF4-FFF2-40B4-BE49-F238E27FC236}">
                <a16:creationId xmlns:a16="http://schemas.microsoft.com/office/drawing/2014/main" id="{2F2D3D2D-40ED-4E9D-951B-1D2ABFB63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83709" y="630496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8" name="Freeform 80">
            <a:extLst>
              <a:ext uri="{FF2B5EF4-FFF2-40B4-BE49-F238E27FC236}">
                <a16:creationId xmlns:a16="http://schemas.microsoft.com/office/drawing/2014/main" id="{531A6EAF-4C9B-4C79-AFB3-C3EA7B892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56946" y="645853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60" name="Group 159">
            <a:extLst>
              <a:ext uri="{FF2B5EF4-FFF2-40B4-BE49-F238E27FC236}">
                <a16:creationId xmlns:a16="http://schemas.microsoft.com/office/drawing/2014/main" id="{FE88D089-7D31-4843-BA13-7413817400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91337" y="6285707"/>
            <a:ext cx="108531" cy="502457"/>
            <a:chOff x="11345347" y="391973"/>
            <a:chExt cx="108531" cy="502457"/>
          </a:xfrm>
          <a:solidFill>
            <a:schemeClr val="bg2">
              <a:lumMod val="90000"/>
            </a:schemeClr>
          </a:solidFill>
        </p:grpSpPr>
        <p:sp>
          <p:nvSpPr>
            <p:cNvPr id="161" name="Freeform 43">
              <a:extLst>
                <a:ext uri="{FF2B5EF4-FFF2-40B4-BE49-F238E27FC236}">
                  <a16:creationId xmlns:a16="http://schemas.microsoft.com/office/drawing/2014/main" id="{CB4C527A-3F12-4985-84B9-7BDD336336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2" name="Freeform 52">
              <a:extLst>
                <a:ext uri="{FF2B5EF4-FFF2-40B4-BE49-F238E27FC236}">
                  <a16:creationId xmlns:a16="http://schemas.microsoft.com/office/drawing/2014/main" id="{AFFDF367-1403-43D5-A6CD-1041111E05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3" name="Freeform 54">
              <a:extLst>
                <a:ext uri="{FF2B5EF4-FFF2-40B4-BE49-F238E27FC236}">
                  <a16:creationId xmlns:a16="http://schemas.microsoft.com/office/drawing/2014/main" id="{6FCAC9B5-B6E5-4D9F-A55F-8F16395153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65" name="Freeform 53">
            <a:extLst>
              <a:ext uri="{FF2B5EF4-FFF2-40B4-BE49-F238E27FC236}">
                <a16:creationId xmlns:a16="http://schemas.microsoft.com/office/drawing/2014/main" id="{ADEE2F84-77C4-4BF6-A992-F3580150C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51623" y="633003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49">
            <a:extLst>
              <a:ext uri="{FF2B5EF4-FFF2-40B4-BE49-F238E27FC236}">
                <a16:creationId xmlns:a16="http://schemas.microsoft.com/office/drawing/2014/main" id="{F418FE72-A2EC-4458-80BE-814B14FC8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4580" y="646787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9" name="Freeform 25">
            <a:extLst>
              <a:ext uri="{FF2B5EF4-FFF2-40B4-BE49-F238E27FC236}">
                <a16:creationId xmlns:a16="http://schemas.microsoft.com/office/drawing/2014/main" id="{92F34A59-AB56-46B5-AF61-7AA6AB5CE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51963" y="638377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1" name="Freeform 51">
            <a:extLst>
              <a:ext uri="{FF2B5EF4-FFF2-40B4-BE49-F238E27FC236}">
                <a16:creationId xmlns:a16="http://schemas.microsoft.com/office/drawing/2014/main" id="{C48521E4-6E2E-47D3-95FA-B3C4A1729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69053" y="6511281"/>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80">
            <a:extLst>
              <a:ext uri="{FF2B5EF4-FFF2-40B4-BE49-F238E27FC236}">
                <a16:creationId xmlns:a16="http://schemas.microsoft.com/office/drawing/2014/main" id="{9C5D529F-AE3A-4C3A-B074-AF9EE680A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899702" y="644967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45">
            <a:extLst>
              <a:ext uri="{FF2B5EF4-FFF2-40B4-BE49-F238E27FC236}">
                <a16:creationId xmlns:a16="http://schemas.microsoft.com/office/drawing/2014/main" id="{2F1AE185-70CC-4D11-9A36-C3625448A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139392" y="632225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7" name="Freeform 36">
            <a:extLst>
              <a:ext uri="{FF2B5EF4-FFF2-40B4-BE49-F238E27FC236}">
                <a16:creationId xmlns:a16="http://schemas.microsoft.com/office/drawing/2014/main" id="{9A207E13-2E0B-4268-AA96-26B01FB502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40920" y="6541256"/>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9" name="Freeform 112">
            <a:extLst>
              <a:ext uri="{FF2B5EF4-FFF2-40B4-BE49-F238E27FC236}">
                <a16:creationId xmlns:a16="http://schemas.microsoft.com/office/drawing/2014/main" id="{6C5514CF-D0C9-42AF-93A0-6F4EA0DEC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50076" y="668168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08">
            <a:extLst>
              <a:ext uri="{FF2B5EF4-FFF2-40B4-BE49-F238E27FC236}">
                <a16:creationId xmlns:a16="http://schemas.microsoft.com/office/drawing/2014/main" id="{0F29BC51-960A-4E60-BCFA-EF2060A08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177510" y="656737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49">
            <a:extLst>
              <a:ext uri="{FF2B5EF4-FFF2-40B4-BE49-F238E27FC236}">
                <a16:creationId xmlns:a16="http://schemas.microsoft.com/office/drawing/2014/main" id="{884B65B7-89AF-4503-A9AC-5F299296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94798" y="6752743"/>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5" name="Freeform 43">
            <a:extLst>
              <a:ext uri="{FF2B5EF4-FFF2-40B4-BE49-F238E27FC236}">
                <a16:creationId xmlns:a16="http://schemas.microsoft.com/office/drawing/2014/main" id="{343FBB08-7E5E-4842-823A-8365927A3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50494" y="675866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12">
            <a:extLst>
              <a:ext uri="{FF2B5EF4-FFF2-40B4-BE49-F238E27FC236}">
                <a16:creationId xmlns:a16="http://schemas.microsoft.com/office/drawing/2014/main" id="{6ED35F8F-2963-4AAF-8F71-B483D1B6D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892832" y="667282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79">
            <a:extLst>
              <a:ext uri="{FF2B5EF4-FFF2-40B4-BE49-F238E27FC236}">
                <a16:creationId xmlns:a16="http://schemas.microsoft.com/office/drawing/2014/main" id="{E38378EE-E9D8-4A34-BADD-F32DE5A8E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176166" y="675348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8">
            <a:extLst>
              <a:ext uri="{FF2B5EF4-FFF2-40B4-BE49-F238E27FC236}">
                <a16:creationId xmlns:a16="http://schemas.microsoft.com/office/drawing/2014/main" id="{C45F416E-2564-4DB1-9631-AE61E3D1C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5877" y="667852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3" name="Freeform 106">
            <a:extLst>
              <a:ext uri="{FF2B5EF4-FFF2-40B4-BE49-F238E27FC236}">
                <a16:creationId xmlns:a16="http://schemas.microsoft.com/office/drawing/2014/main" id="{10939842-A485-4585-94CF-830291B6C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65425" y="665871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 name="TextBox 3">
            <a:extLst>
              <a:ext uri="{FF2B5EF4-FFF2-40B4-BE49-F238E27FC236}">
                <a16:creationId xmlns:a16="http://schemas.microsoft.com/office/drawing/2014/main" id="{8FF7C7C2-4F47-1F46-1DEC-E7033431C83A}"/>
              </a:ext>
            </a:extLst>
          </p:cNvPr>
          <p:cNvSpPr txBox="1"/>
          <p:nvPr/>
        </p:nvSpPr>
        <p:spPr>
          <a:xfrm>
            <a:off x="1435010" y="3553886"/>
            <a:ext cx="9571258" cy="954107"/>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CA" sz="2800" b="0" i="0" u="none" strike="noStrike" dirty="0">
                <a:solidFill>
                  <a:srgbClr val="374151"/>
                </a:solidFill>
                <a:effectLst/>
                <a:latin typeface="+mj-lt"/>
              </a:rPr>
              <a:t>These lines check if the number </a:t>
            </a:r>
            <a:r>
              <a:rPr lang="en-CA" sz="2800" dirty="0">
                <a:latin typeface="+mj-lt"/>
              </a:rPr>
              <a:t>num</a:t>
            </a:r>
            <a:r>
              <a:rPr lang="en-CA" sz="2800" b="0" i="0" u="none" strike="noStrike" dirty="0">
                <a:solidFill>
                  <a:srgbClr val="374151"/>
                </a:solidFill>
                <a:effectLst/>
                <a:latin typeface="+mj-lt"/>
              </a:rPr>
              <a:t> is already present in the 3x3 box. If it is, the method returns </a:t>
            </a:r>
            <a:r>
              <a:rPr lang="en-CA" sz="2800" dirty="0">
                <a:latin typeface="+mj-lt"/>
              </a:rPr>
              <a:t>false</a:t>
            </a:r>
            <a:r>
              <a:rPr lang="en-CA" sz="2800" b="0" i="0" u="none" strike="noStrike" dirty="0">
                <a:solidFill>
                  <a:srgbClr val="374151"/>
                </a:solidFill>
                <a:effectLst/>
                <a:latin typeface="+mj-lt"/>
              </a:rPr>
              <a:t>.</a:t>
            </a:r>
            <a:endParaRPr lang="en-US" sz="2800" dirty="0">
              <a:latin typeface="+mj-lt"/>
            </a:endParaRPr>
          </a:p>
        </p:txBody>
      </p:sp>
      <p:pic>
        <p:nvPicPr>
          <p:cNvPr id="6" name="Graphic 5" descr="Line arrow: Clockwise curve with solid fill">
            <a:extLst>
              <a:ext uri="{FF2B5EF4-FFF2-40B4-BE49-F238E27FC236}">
                <a16:creationId xmlns:a16="http://schemas.microsoft.com/office/drawing/2014/main" id="{D0F0ED7C-F3B8-AE1F-CA1C-1C11173734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5519193">
            <a:off x="6372849" y="4529017"/>
            <a:ext cx="532846" cy="532846"/>
          </a:xfrm>
          <a:prstGeom prst="rect">
            <a:avLst/>
          </a:prstGeom>
        </p:spPr>
      </p:pic>
      <p:sp>
        <p:nvSpPr>
          <p:cNvPr id="2" name="TextBox 1">
            <a:extLst>
              <a:ext uri="{FF2B5EF4-FFF2-40B4-BE49-F238E27FC236}">
                <a16:creationId xmlns:a16="http://schemas.microsoft.com/office/drawing/2014/main" id="{F10256A0-4148-9E65-24D1-F72A6BA86A6D}"/>
              </a:ext>
            </a:extLst>
          </p:cNvPr>
          <p:cNvSpPr txBox="1"/>
          <p:nvPr/>
        </p:nvSpPr>
        <p:spPr>
          <a:xfrm>
            <a:off x="1799614" y="5363775"/>
            <a:ext cx="8893584" cy="461665"/>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CA" sz="2400" b="0" i="0" u="none" strike="noStrike" dirty="0">
                <a:solidFill>
                  <a:srgbClr val="374151"/>
                </a:solidFill>
                <a:effectLst/>
                <a:latin typeface="+mj-lt"/>
              </a:rPr>
              <a:t>If the number can be safely placed, the method returns </a:t>
            </a:r>
            <a:r>
              <a:rPr lang="en-CA" sz="2400" dirty="0">
                <a:latin typeface="+mj-lt"/>
              </a:rPr>
              <a:t>true</a:t>
            </a:r>
            <a:r>
              <a:rPr lang="en-CA" sz="2400" b="0" i="0" u="none" strike="noStrike" dirty="0">
                <a:solidFill>
                  <a:srgbClr val="374151"/>
                </a:solidFill>
                <a:effectLst/>
                <a:latin typeface="+mj-lt"/>
              </a:rPr>
              <a:t>.</a:t>
            </a:r>
            <a:endParaRPr lang="en-US" sz="2400" dirty="0">
              <a:latin typeface="+mj-lt"/>
            </a:endParaRPr>
          </a:p>
        </p:txBody>
      </p:sp>
      <p:pic>
        <p:nvPicPr>
          <p:cNvPr id="7" name="Graphic 6" descr="Arrow: Rotate right with solid fill">
            <a:extLst>
              <a:ext uri="{FF2B5EF4-FFF2-40B4-BE49-F238E27FC236}">
                <a16:creationId xmlns:a16="http://schemas.microsoft.com/office/drawing/2014/main" id="{8B2E4EC8-7366-48A7-7D61-171F898E98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4536402">
            <a:off x="3947985" y="5864337"/>
            <a:ext cx="531884" cy="531884"/>
          </a:xfrm>
          <a:prstGeom prst="rect">
            <a:avLst/>
          </a:prstGeom>
        </p:spPr>
      </p:pic>
    </p:spTree>
    <p:extLst>
      <p:ext uri="{BB962C8B-B14F-4D97-AF65-F5344CB8AC3E}">
        <p14:creationId xmlns:p14="http://schemas.microsoft.com/office/powerpoint/2010/main" val="129942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49" presetClass="entr" presetSubtype="0" decel="10000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 calcmode="lin" valueType="num">
                                      <p:cBhvr>
                                        <p:cTn id="32" dur="500" fill="hold"/>
                                        <p:tgtEl>
                                          <p:spTgt spid="7"/>
                                        </p:tgtEl>
                                        <p:attrNameLst>
                                          <p:attrName>style.rotation</p:attrName>
                                        </p:attrNameLst>
                                      </p:cBhvr>
                                      <p:tavLst>
                                        <p:tav tm="0">
                                          <p:val>
                                            <p:fltVal val="360"/>
                                          </p:val>
                                        </p:tav>
                                        <p:tav tm="100000">
                                          <p:val>
                                            <p:fltVal val="0"/>
                                          </p:val>
                                        </p:tav>
                                      </p:tavLst>
                                    </p:anim>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2"/>
                                        </p:tgtEl>
                                      </p:cBhvr>
                                    </p:animEffect>
                                    <p:set>
                                      <p:cBhvr>
                                        <p:cTn id="43" dur="1" fill="hold">
                                          <p:stCondLst>
                                            <p:cond delay="499"/>
                                          </p:stCondLst>
                                        </p:cTn>
                                        <p:tgtEl>
                                          <p:spTgt spid="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
                                        </p:tgtEl>
                                      </p:cBhvr>
                                    </p:animEffect>
                                    <p:set>
                                      <p:cBhvr>
                                        <p:cTn id="4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animBg="1"/>
      <p:bldP spid="2"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7">
            <a:extLst>
              <a:ext uri="{FF2B5EF4-FFF2-40B4-BE49-F238E27FC236}">
                <a16:creationId xmlns:a16="http://schemas.microsoft.com/office/drawing/2014/main" id="{6BB4A288-31AD-48C2-B51A-26D773DE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
            <a:extLst>
              <a:ext uri="{FF2B5EF4-FFF2-40B4-BE49-F238E27FC236}">
                <a16:creationId xmlns:a16="http://schemas.microsoft.com/office/drawing/2014/main" id="{CF296E0E-B856-46EB-BF61-6F696D2B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21">
            <a:extLst>
              <a:ext uri="{FF2B5EF4-FFF2-40B4-BE49-F238E27FC236}">
                <a16:creationId xmlns:a16="http://schemas.microsoft.com/office/drawing/2014/main" id="{5CFB9D68-DE9A-4A28-83F3-BDE936BC8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24350" y="61233"/>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21">
            <a:extLst>
              <a:ext uri="{FF2B5EF4-FFF2-40B4-BE49-F238E27FC236}">
                <a16:creationId xmlns:a16="http://schemas.microsoft.com/office/drawing/2014/main" id="{18E53E05-AB1E-47FF-902E-E90E751F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93804" y="53104"/>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5" name="Group 15">
            <a:extLst>
              <a:ext uri="{FF2B5EF4-FFF2-40B4-BE49-F238E27FC236}">
                <a16:creationId xmlns:a16="http://schemas.microsoft.com/office/drawing/2014/main" id="{394A39AD-6341-47BA-9CB1-B54A5B44D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15694" y="92593"/>
            <a:ext cx="108531" cy="502457"/>
            <a:chOff x="11345347" y="391973"/>
            <a:chExt cx="108531" cy="502457"/>
          </a:xfrm>
          <a:solidFill>
            <a:schemeClr val="bg2">
              <a:lumMod val="90000"/>
            </a:schemeClr>
          </a:solidFill>
        </p:grpSpPr>
        <p:sp>
          <p:nvSpPr>
            <p:cNvPr id="107" name="Freeform 43">
              <a:extLst>
                <a:ext uri="{FF2B5EF4-FFF2-40B4-BE49-F238E27FC236}">
                  <a16:creationId xmlns:a16="http://schemas.microsoft.com/office/drawing/2014/main" id="{5E7FC12A-9404-4CEF-B8A5-3A043FB7FA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Freeform 52">
              <a:extLst>
                <a:ext uri="{FF2B5EF4-FFF2-40B4-BE49-F238E27FC236}">
                  <a16:creationId xmlns:a16="http://schemas.microsoft.com/office/drawing/2014/main" id="{EBB818CC-4772-4693-8F67-DA39205323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54">
              <a:extLst>
                <a:ext uri="{FF2B5EF4-FFF2-40B4-BE49-F238E27FC236}">
                  <a16:creationId xmlns:a16="http://schemas.microsoft.com/office/drawing/2014/main" id="{0E1A6DF3-8EDF-401C-BA8D-56EF7551C7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13" name="Freeform 121">
            <a:extLst>
              <a:ext uri="{FF2B5EF4-FFF2-40B4-BE49-F238E27FC236}">
                <a16:creationId xmlns:a16="http://schemas.microsoft.com/office/drawing/2014/main" id="{C4328E57-2330-4F13-BFF6-7D6623234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68725" y="44244"/>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22">
            <a:extLst>
              <a:ext uri="{FF2B5EF4-FFF2-40B4-BE49-F238E27FC236}">
                <a16:creationId xmlns:a16="http://schemas.microsoft.com/office/drawing/2014/main" id="{A8976310-F1DC-48F9-AD36-74130D4D3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30944" y="10579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00">
            <a:extLst>
              <a:ext uri="{FF2B5EF4-FFF2-40B4-BE49-F238E27FC236}">
                <a16:creationId xmlns:a16="http://schemas.microsoft.com/office/drawing/2014/main" id="{E6F5AA5D-8C79-4471-BF5A-446E26E09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34846" y="3002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8">
            <a:extLst>
              <a:ext uri="{FF2B5EF4-FFF2-40B4-BE49-F238E27FC236}">
                <a16:creationId xmlns:a16="http://schemas.microsoft.com/office/drawing/2014/main" id="{AAA85F2D-798C-49CD-A763-61EEF7481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9721" y="-514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1" name="Freeform 59">
            <a:extLst>
              <a:ext uri="{FF2B5EF4-FFF2-40B4-BE49-F238E27FC236}">
                <a16:creationId xmlns:a16="http://schemas.microsoft.com/office/drawing/2014/main" id="{FD15984B-B00C-4146-AF82-FE4A2E021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8493" y="215448"/>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3" name="Freeform 10">
            <a:extLst>
              <a:ext uri="{FF2B5EF4-FFF2-40B4-BE49-F238E27FC236}">
                <a16:creationId xmlns:a16="http://schemas.microsoft.com/office/drawing/2014/main" id="{7F482347-5925-4D3C-90D9-F9683926C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8291" y="102255"/>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5" name="Freeform 120">
            <a:extLst>
              <a:ext uri="{FF2B5EF4-FFF2-40B4-BE49-F238E27FC236}">
                <a16:creationId xmlns:a16="http://schemas.microsoft.com/office/drawing/2014/main" id="{4B3DBBB0-8F73-4928-8F50-052EEF835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79285" y="2332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20">
            <a:extLst>
              <a:ext uri="{FF2B5EF4-FFF2-40B4-BE49-F238E27FC236}">
                <a16:creationId xmlns:a16="http://schemas.microsoft.com/office/drawing/2014/main" id="{9D9F4824-6BB3-425A-8E06-5F01EED72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49409" y="254475"/>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20">
            <a:extLst>
              <a:ext uri="{FF2B5EF4-FFF2-40B4-BE49-F238E27FC236}">
                <a16:creationId xmlns:a16="http://schemas.microsoft.com/office/drawing/2014/main" id="{79B2A1FE-DD90-4F0D-939C-A7EB7F36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72174" y="245615"/>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6">
            <a:extLst>
              <a:ext uri="{FF2B5EF4-FFF2-40B4-BE49-F238E27FC236}">
                <a16:creationId xmlns:a16="http://schemas.microsoft.com/office/drawing/2014/main" id="{E7C8AAEA-99AD-4E47-8E62-6F21977D3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50356" y="298043"/>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27">
            <a:extLst>
              <a:ext uri="{FF2B5EF4-FFF2-40B4-BE49-F238E27FC236}">
                <a16:creationId xmlns:a16="http://schemas.microsoft.com/office/drawing/2014/main" id="{77626BCD-0233-4EE4-B436-4392B2FA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47276" y="24138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35" name="Group 42">
            <a:extLst>
              <a:ext uri="{FF2B5EF4-FFF2-40B4-BE49-F238E27FC236}">
                <a16:creationId xmlns:a16="http://schemas.microsoft.com/office/drawing/2014/main" id="{14C9F177-BFC9-46C6-83E8-0FDD0FC85C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83597" y="391973"/>
            <a:ext cx="108531" cy="502457"/>
            <a:chOff x="11345347" y="391973"/>
            <a:chExt cx="108531" cy="502457"/>
          </a:xfrm>
          <a:solidFill>
            <a:schemeClr val="bg2">
              <a:lumMod val="90000"/>
            </a:schemeClr>
          </a:solidFill>
        </p:grpSpPr>
        <p:sp>
          <p:nvSpPr>
            <p:cNvPr id="137" name="Freeform 43">
              <a:extLst>
                <a:ext uri="{FF2B5EF4-FFF2-40B4-BE49-F238E27FC236}">
                  <a16:creationId xmlns:a16="http://schemas.microsoft.com/office/drawing/2014/main" id="{14842030-93FD-4B10-A2A3-31909EC71F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9" name="Freeform 52">
              <a:extLst>
                <a:ext uri="{FF2B5EF4-FFF2-40B4-BE49-F238E27FC236}">
                  <a16:creationId xmlns:a16="http://schemas.microsoft.com/office/drawing/2014/main" id="{F708F28C-0931-4686-8678-4A2F7E7425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1" name="Freeform 54">
              <a:extLst>
                <a:ext uri="{FF2B5EF4-FFF2-40B4-BE49-F238E27FC236}">
                  <a16:creationId xmlns:a16="http://schemas.microsoft.com/office/drawing/2014/main" id="{F4E00544-EFFD-4F9B-B6D4-3919ACAB8E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43" name="Freeform 18">
            <a:extLst>
              <a:ext uri="{FF2B5EF4-FFF2-40B4-BE49-F238E27FC236}">
                <a16:creationId xmlns:a16="http://schemas.microsoft.com/office/drawing/2014/main" id="{87492D8E-F977-456B-B51B-511D6F482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8524" y="31177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5" name="Freeform 8">
            <a:extLst>
              <a:ext uri="{FF2B5EF4-FFF2-40B4-BE49-F238E27FC236}">
                <a16:creationId xmlns:a16="http://schemas.microsoft.com/office/drawing/2014/main" id="{6E11370A-07A8-4B6F-87C1-4D10DDE0A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82179" y="45620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87">
            <a:extLst>
              <a:ext uri="{FF2B5EF4-FFF2-40B4-BE49-F238E27FC236}">
                <a16:creationId xmlns:a16="http://schemas.microsoft.com/office/drawing/2014/main" id="{E255E3FE-7B86-449A-AF1A-AC52EE23C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66233" y="49742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22">
            <a:extLst>
              <a:ext uri="{FF2B5EF4-FFF2-40B4-BE49-F238E27FC236}">
                <a16:creationId xmlns:a16="http://schemas.microsoft.com/office/drawing/2014/main" id="{A7B0531A-680C-4DF1-9079-91CEF1100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60485" y="4789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screenshot of a computer code&#10;&#10;Description automatically generated">
            <a:extLst>
              <a:ext uri="{FF2B5EF4-FFF2-40B4-BE49-F238E27FC236}">
                <a16:creationId xmlns:a16="http://schemas.microsoft.com/office/drawing/2014/main" id="{E777F9D8-D8E5-46CA-63DA-2F08B7D22A39}"/>
              </a:ext>
            </a:extLst>
          </p:cNvPr>
          <p:cNvPicPr>
            <a:picLocks noChangeAspect="1"/>
          </p:cNvPicPr>
          <p:nvPr/>
        </p:nvPicPr>
        <p:blipFill rotWithShape="1">
          <a:blip r:embed="rId2"/>
          <a:srcRect l="1" t="-125" r="1" b="3209"/>
          <a:stretch/>
        </p:blipFill>
        <p:spPr>
          <a:xfrm>
            <a:off x="579562" y="271864"/>
            <a:ext cx="10753420" cy="6280094"/>
          </a:xfrm>
          <a:prstGeom prst="rect">
            <a:avLst/>
          </a:prstGeom>
        </p:spPr>
      </p:pic>
      <p:sp>
        <p:nvSpPr>
          <p:cNvPr id="151" name="Freeform 8">
            <a:extLst>
              <a:ext uri="{FF2B5EF4-FFF2-40B4-BE49-F238E27FC236}">
                <a16:creationId xmlns:a16="http://schemas.microsoft.com/office/drawing/2014/main" id="{E401ABF7-FBCE-4186-A2F6-225DA1AAF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45620" y="45496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8">
            <a:extLst>
              <a:ext uri="{FF2B5EF4-FFF2-40B4-BE49-F238E27FC236}">
                <a16:creationId xmlns:a16="http://schemas.microsoft.com/office/drawing/2014/main" id="{73F4CE2C-1879-429C-BEF8-B4CBE74D3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85994" y="44911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5">
            <a:extLst>
              <a:ext uri="{FF2B5EF4-FFF2-40B4-BE49-F238E27FC236}">
                <a16:creationId xmlns:a16="http://schemas.microsoft.com/office/drawing/2014/main" id="{DF8C4C96-C8B3-4FE8-AB88-266C7B70C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9823" y="57577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7" name="Freeform 23">
            <a:extLst>
              <a:ext uri="{FF2B5EF4-FFF2-40B4-BE49-F238E27FC236}">
                <a16:creationId xmlns:a16="http://schemas.microsoft.com/office/drawing/2014/main" id="{A1F6A798-5826-4217-AA86-87E3333A8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5200" y="809152"/>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9" name="Freeform 51">
            <a:extLst>
              <a:ext uri="{FF2B5EF4-FFF2-40B4-BE49-F238E27FC236}">
                <a16:creationId xmlns:a16="http://schemas.microsoft.com/office/drawing/2014/main" id="{13C819FE-96AB-4B2B-9EB9-521BB0D1A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94948" y="974976"/>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4" name="Freeform 22">
            <a:extLst>
              <a:ext uri="{FF2B5EF4-FFF2-40B4-BE49-F238E27FC236}">
                <a16:creationId xmlns:a16="http://schemas.microsoft.com/office/drawing/2014/main" id="{76F963D1-D6FD-4AC3-8CEA-F6D685B570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7694" y="10093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6" name="Freeform 30">
            <a:extLst>
              <a:ext uri="{FF2B5EF4-FFF2-40B4-BE49-F238E27FC236}">
                <a16:creationId xmlns:a16="http://schemas.microsoft.com/office/drawing/2014/main" id="{BB6DE3DC-F83D-4EFA-98A6-AE0DADC91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07987" y="103824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8" name="Freeform 53">
            <a:extLst>
              <a:ext uri="{FF2B5EF4-FFF2-40B4-BE49-F238E27FC236}">
                <a16:creationId xmlns:a16="http://schemas.microsoft.com/office/drawing/2014/main" id="{D16A3E88-E30E-4D41-8CBE-F2F68E075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83034" y="1213749"/>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0" name="Freeform 26">
            <a:extLst>
              <a:ext uri="{FF2B5EF4-FFF2-40B4-BE49-F238E27FC236}">
                <a16:creationId xmlns:a16="http://schemas.microsoft.com/office/drawing/2014/main" id="{C6943EF0-FFA1-4BD9-91E9-6BBE9C33E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8991" y="1281857"/>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2" name="Freeform 55">
            <a:extLst>
              <a:ext uri="{FF2B5EF4-FFF2-40B4-BE49-F238E27FC236}">
                <a16:creationId xmlns:a16="http://schemas.microsoft.com/office/drawing/2014/main" id="{9335065C-C582-4DAB-86C6-AC19EF254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82894" y="1423350"/>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4" name="Freeform 28">
            <a:extLst>
              <a:ext uri="{FF2B5EF4-FFF2-40B4-BE49-F238E27FC236}">
                <a16:creationId xmlns:a16="http://schemas.microsoft.com/office/drawing/2014/main" id="{3EEB3F84-1654-4119-80E5-AE155AAF1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2737" y="14951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6" name="Freeform 57">
            <a:extLst>
              <a:ext uri="{FF2B5EF4-FFF2-40B4-BE49-F238E27FC236}">
                <a16:creationId xmlns:a16="http://schemas.microsoft.com/office/drawing/2014/main" id="{876BC8F1-5F0D-416D-A1ED-95278D66BE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9043" y="1633095"/>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8" name="Freeform 27">
            <a:extLst>
              <a:ext uri="{FF2B5EF4-FFF2-40B4-BE49-F238E27FC236}">
                <a16:creationId xmlns:a16="http://schemas.microsoft.com/office/drawing/2014/main" id="{F45C5D14-760E-4499-B64B-F51B85A88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1456" y="1702425"/>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0" name="Freeform 60">
            <a:extLst>
              <a:ext uri="{FF2B5EF4-FFF2-40B4-BE49-F238E27FC236}">
                <a16:creationId xmlns:a16="http://schemas.microsoft.com/office/drawing/2014/main" id="{995AABAB-6A52-4679-A95B-A65EE175C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3724" y="1862889"/>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2" name="Freeform 19">
            <a:extLst>
              <a:ext uri="{FF2B5EF4-FFF2-40B4-BE49-F238E27FC236}">
                <a16:creationId xmlns:a16="http://schemas.microsoft.com/office/drawing/2014/main" id="{47FCC39B-FFFD-42A5-ACD0-A5F4E7775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5582" y="1981637"/>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4" name="Freeform 61">
            <a:extLst>
              <a:ext uri="{FF2B5EF4-FFF2-40B4-BE49-F238E27FC236}">
                <a16:creationId xmlns:a16="http://schemas.microsoft.com/office/drawing/2014/main" id="{B5B11BDA-831D-47F8-8B89-BFAA87C2B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10021" y="2097249"/>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6" name="Freeform 56">
            <a:extLst>
              <a:ext uri="{FF2B5EF4-FFF2-40B4-BE49-F238E27FC236}">
                <a16:creationId xmlns:a16="http://schemas.microsoft.com/office/drawing/2014/main" id="{5926FD1B-8754-4647-9B73-1F0D71E80A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9453" y="2295263"/>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8" name="Freeform 20">
            <a:extLst>
              <a:ext uri="{FF2B5EF4-FFF2-40B4-BE49-F238E27FC236}">
                <a16:creationId xmlns:a16="http://schemas.microsoft.com/office/drawing/2014/main" id="{32EC329C-63CF-4F7D-9526-9A954B080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8613" y="2243158"/>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0" name="Freeform 40">
            <a:extLst>
              <a:ext uri="{FF2B5EF4-FFF2-40B4-BE49-F238E27FC236}">
                <a16:creationId xmlns:a16="http://schemas.microsoft.com/office/drawing/2014/main" id="{408FAD08-8446-42FA-9699-BE799FA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0205" y="2558103"/>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2" name="Freeform 7">
            <a:extLst>
              <a:ext uri="{FF2B5EF4-FFF2-40B4-BE49-F238E27FC236}">
                <a16:creationId xmlns:a16="http://schemas.microsoft.com/office/drawing/2014/main" id="{F484E431-286F-408E-984D-314B23CE7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8995" y="249107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46">
            <a:extLst>
              <a:ext uri="{FF2B5EF4-FFF2-40B4-BE49-F238E27FC236}">
                <a16:creationId xmlns:a16="http://schemas.microsoft.com/office/drawing/2014/main" id="{08B17BDE-8D74-467D-A76E-5A2F6726B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52564" y="2790722"/>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Freeform 5">
            <a:extLst>
              <a:ext uri="{FF2B5EF4-FFF2-40B4-BE49-F238E27FC236}">
                <a16:creationId xmlns:a16="http://schemas.microsoft.com/office/drawing/2014/main" id="{7DB62772-4AFF-40F9-A2C7-9CD0E0197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4699" y="2754146"/>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Freeform 37">
            <a:extLst>
              <a:ext uri="{FF2B5EF4-FFF2-40B4-BE49-F238E27FC236}">
                <a16:creationId xmlns:a16="http://schemas.microsoft.com/office/drawing/2014/main" id="{959B1ADB-D486-49BB-8B0F-73DC121C2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5464" y="302018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Freeform 13">
            <a:extLst>
              <a:ext uri="{FF2B5EF4-FFF2-40B4-BE49-F238E27FC236}">
                <a16:creationId xmlns:a16="http://schemas.microsoft.com/office/drawing/2014/main" id="{25C62AA7-4428-49B1-901D-3FABBAFCB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0321" y="3036946"/>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Freeform 32">
            <a:extLst>
              <a:ext uri="{FF2B5EF4-FFF2-40B4-BE49-F238E27FC236}">
                <a16:creationId xmlns:a16="http://schemas.microsoft.com/office/drawing/2014/main" id="{40CF24D9-B5B6-412D-958B-AD7FED3C2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2066" y="3256125"/>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Freeform 14">
            <a:extLst>
              <a:ext uri="{FF2B5EF4-FFF2-40B4-BE49-F238E27FC236}">
                <a16:creationId xmlns:a16="http://schemas.microsoft.com/office/drawing/2014/main" id="{D0D9DC73-D559-46FE-A479-BA4D85070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04597" y="3295543"/>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Freeform 48">
            <a:extLst>
              <a:ext uri="{FF2B5EF4-FFF2-40B4-BE49-F238E27FC236}">
                <a16:creationId xmlns:a16="http://schemas.microsoft.com/office/drawing/2014/main" id="{F8EC3E3B-784F-483D-8A9C-7A83CB212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5966" y="3576203"/>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Freeform 12">
            <a:extLst>
              <a:ext uri="{FF2B5EF4-FFF2-40B4-BE49-F238E27FC236}">
                <a16:creationId xmlns:a16="http://schemas.microsoft.com/office/drawing/2014/main" id="{9F457AD7-42C5-4682-B59D-59DADA098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09492" y="365164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47">
            <a:extLst>
              <a:ext uri="{FF2B5EF4-FFF2-40B4-BE49-F238E27FC236}">
                <a16:creationId xmlns:a16="http://schemas.microsoft.com/office/drawing/2014/main" id="{88572CB7-DC8D-4A35-A258-E3C66D8B9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10709" y="380967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16">
            <a:extLst>
              <a:ext uri="{FF2B5EF4-FFF2-40B4-BE49-F238E27FC236}">
                <a16:creationId xmlns:a16="http://schemas.microsoft.com/office/drawing/2014/main" id="{87A4F656-FF18-4E06-B89A-D9CEDC787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8332" y="3894675"/>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6" name="Freeform 44">
            <a:extLst>
              <a:ext uri="{FF2B5EF4-FFF2-40B4-BE49-F238E27FC236}">
                <a16:creationId xmlns:a16="http://schemas.microsoft.com/office/drawing/2014/main" id="{442D5ED8-DB79-4453-A622-9A46AA562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5656" y="404080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8" name="Freeform 11">
            <a:extLst>
              <a:ext uri="{FF2B5EF4-FFF2-40B4-BE49-F238E27FC236}">
                <a16:creationId xmlns:a16="http://schemas.microsoft.com/office/drawing/2014/main" id="{1833B995-82C7-4A86-AC35-676DB0937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7716" y="4154124"/>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0" name="Freeform 33">
            <a:extLst>
              <a:ext uri="{FF2B5EF4-FFF2-40B4-BE49-F238E27FC236}">
                <a16:creationId xmlns:a16="http://schemas.microsoft.com/office/drawing/2014/main" id="{0E6DFE62-917A-4DA1-A9C3-367349F4C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1979" y="4347436"/>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2" name="Freeform 35">
            <a:extLst>
              <a:ext uri="{FF2B5EF4-FFF2-40B4-BE49-F238E27FC236}">
                <a16:creationId xmlns:a16="http://schemas.microsoft.com/office/drawing/2014/main" id="{6AE33A91-D749-427E-9254-87DC693AF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1561" y="455566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4" name="Freeform 9">
            <a:extLst>
              <a:ext uri="{FF2B5EF4-FFF2-40B4-BE49-F238E27FC236}">
                <a16:creationId xmlns:a16="http://schemas.microsoft.com/office/drawing/2014/main" id="{2057B771-C835-4215-90A5-89D1AD806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9401" y="4437743"/>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6" name="Freeform 8">
            <a:extLst>
              <a:ext uri="{FF2B5EF4-FFF2-40B4-BE49-F238E27FC236}">
                <a16:creationId xmlns:a16="http://schemas.microsoft.com/office/drawing/2014/main" id="{BD2F9653-A545-400F-9847-8BD54326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1263" y="470781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8" name="Freeform 38">
            <a:extLst>
              <a:ext uri="{FF2B5EF4-FFF2-40B4-BE49-F238E27FC236}">
                <a16:creationId xmlns:a16="http://schemas.microsoft.com/office/drawing/2014/main" id="{3E10A693-DFAC-44A9-B638-97D48A5BAB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53133" y="4860281"/>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0" name="Freeform 39">
            <a:extLst>
              <a:ext uri="{FF2B5EF4-FFF2-40B4-BE49-F238E27FC236}">
                <a16:creationId xmlns:a16="http://schemas.microsoft.com/office/drawing/2014/main" id="{34B6B28B-C598-4A2B-B73D-2E498276B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5241" y="5101402"/>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2" name="Freeform 6">
            <a:extLst>
              <a:ext uri="{FF2B5EF4-FFF2-40B4-BE49-F238E27FC236}">
                <a16:creationId xmlns:a16="http://schemas.microsoft.com/office/drawing/2014/main" id="{69E7A3A0-95C4-4D71-8978-BCDE6D0A2C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9568" y="5048122"/>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4" name="Freeform 17">
            <a:extLst>
              <a:ext uri="{FF2B5EF4-FFF2-40B4-BE49-F238E27FC236}">
                <a16:creationId xmlns:a16="http://schemas.microsoft.com/office/drawing/2014/main" id="{DA575FF7-EDF7-45DE-B1EC-25D3460A9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23310" y="523246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6" name="Freeform 34">
            <a:extLst>
              <a:ext uri="{FF2B5EF4-FFF2-40B4-BE49-F238E27FC236}">
                <a16:creationId xmlns:a16="http://schemas.microsoft.com/office/drawing/2014/main" id="{B49F6C6F-5F66-427C-85F0-D7FC30156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5909" y="5344759"/>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8" name="Freeform 42">
            <a:extLst>
              <a:ext uri="{FF2B5EF4-FFF2-40B4-BE49-F238E27FC236}">
                <a16:creationId xmlns:a16="http://schemas.microsoft.com/office/drawing/2014/main" id="{DF0B6371-285D-459E-9F09-3100F1162D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1866" y="5556672"/>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0" name="Freeform 21">
            <a:extLst>
              <a:ext uri="{FF2B5EF4-FFF2-40B4-BE49-F238E27FC236}">
                <a16:creationId xmlns:a16="http://schemas.microsoft.com/office/drawing/2014/main" id="{37DE214F-B280-4CEC-BB13-EAD3680ED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5829" y="545198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2" name="Freeform 45">
            <a:extLst>
              <a:ext uri="{FF2B5EF4-FFF2-40B4-BE49-F238E27FC236}">
                <a16:creationId xmlns:a16="http://schemas.microsoft.com/office/drawing/2014/main" id="{A8AC4DA6-6B9C-49E5-8440-534D32849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3505" y="5796626"/>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4" name="Freeform 21">
            <a:extLst>
              <a:ext uri="{FF2B5EF4-FFF2-40B4-BE49-F238E27FC236}">
                <a16:creationId xmlns:a16="http://schemas.microsoft.com/office/drawing/2014/main" id="{86C6FD8B-38A7-4391-B64F-BAB9F6CD2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1302" y="5703580"/>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6" name="Freeform 29">
            <a:extLst>
              <a:ext uri="{FF2B5EF4-FFF2-40B4-BE49-F238E27FC236}">
                <a16:creationId xmlns:a16="http://schemas.microsoft.com/office/drawing/2014/main" id="{82BD40BF-F1BD-4E72-A73A-B1F966AC0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52185" y="585722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8" name="Freeform 36">
            <a:extLst>
              <a:ext uri="{FF2B5EF4-FFF2-40B4-BE49-F238E27FC236}">
                <a16:creationId xmlns:a16="http://schemas.microsoft.com/office/drawing/2014/main" id="{A9DAC09B-4C12-4105-A208-6272BB68A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3698" y="6006648"/>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0" name="Freeform 41">
            <a:extLst>
              <a:ext uri="{FF2B5EF4-FFF2-40B4-BE49-F238E27FC236}">
                <a16:creationId xmlns:a16="http://schemas.microsoft.com/office/drawing/2014/main" id="{78F0A347-07AD-473D-8B2A-0BCB7052B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3698" y="6238656"/>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2" name="Freeform 31">
            <a:extLst>
              <a:ext uri="{FF2B5EF4-FFF2-40B4-BE49-F238E27FC236}">
                <a16:creationId xmlns:a16="http://schemas.microsoft.com/office/drawing/2014/main" id="{D2AC5002-A2D0-40F1-9843-C1FDB8F14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3881" y="614307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4" name="Freeform 30">
            <a:extLst>
              <a:ext uri="{FF2B5EF4-FFF2-40B4-BE49-F238E27FC236}">
                <a16:creationId xmlns:a16="http://schemas.microsoft.com/office/drawing/2014/main" id="{82F66625-1293-49F8-B4A8-66FBB5E37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432793" y="636366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41">
            <a:extLst>
              <a:ext uri="{FF2B5EF4-FFF2-40B4-BE49-F238E27FC236}">
                <a16:creationId xmlns:a16="http://schemas.microsoft.com/office/drawing/2014/main" id="{2F2D3D2D-40ED-4E9D-951B-1D2ABFB63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83709" y="630496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8" name="Freeform 80">
            <a:extLst>
              <a:ext uri="{FF2B5EF4-FFF2-40B4-BE49-F238E27FC236}">
                <a16:creationId xmlns:a16="http://schemas.microsoft.com/office/drawing/2014/main" id="{531A6EAF-4C9B-4C79-AFB3-C3EA7B892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56946" y="645853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60" name="Group 159">
            <a:extLst>
              <a:ext uri="{FF2B5EF4-FFF2-40B4-BE49-F238E27FC236}">
                <a16:creationId xmlns:a16="http://schemas.microsoft.com/office/drawing/2014/main" id="{FE88D089-7D31-4843-BA13-7413817400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91337" y="6285707"/>
            <a:ext cx="108531" cy="502457"/>
            <a:chOff x="11345347" y="391973"/>
            <a:chExt cx="108531" cy="502457"/>
          </a:xfrm>
          <a:solidFill>
            <a:schemeClr val="bg2">
              <a:lumMod val="90000"/>
            </a:schemeClr>
          </a:solidFill>
        </p:grpSpPr>
        <p:sp>
          <p:nvSpPr>
            <p:cNvPr id="161" name="Freeform 43">
              <a:extLst>
                <a:ext uri="{FF2B5EF4-FFF2-40B4-BE49-F238E27FC236}">
                  <a16:creationId xmlns:a16="http://schemas.microsoft.com/office/drawing/2014/main" id="{CB4C527A-3F12-4985-84B9-7BDD336336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2" name="Freeform 52">
              <a:extLst>
                <a:ext uri="{FF2B5EF4-FFF2-40B4-BE49-F238E27FC236}">
                  <a16:creationId xmlns:a16="http://schemas.microsoft.com/office/drawing/2014/main" id="{AFFDF367-1403-43D5-A6CD-1041111E05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3" name="Freeform 54">
              <a:extLst>
                <a:ext uri="{FF2B5EF4-FFF2-40B4-BE49-F238E27FC236}">
                  <a16:creationId xmlns:a16="http://schemas.microsoft.com/office/drawing/2014/main" id="{6FCAC9B5-B6E5-4D9F-A55F-8F16395153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65" name="Freeform 53">
            <a:extLst>
              <a:ext uri="{FF2B5EF4-FFF2-40B4-BE49-F238E27FC236}">
                <a16:creationId xmlns:a16="http://schemas.microsoft.com/office/drawing/2014/main" id="{ADEE2F84-77C4-4BF6-A992-F3580150C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51623" y="633003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49">
            <a:extLst>
              <a:ext uri="{FF2B5EF4-FFF2-40B4-BE49-F238E27FC236}">
                <a16:creationId xmlns:a16="http://schemas.microsoft.com/office/drawing/2014/main" id="{F418FE72-A2EC-4458-80BE-814B14FC8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4580" y="646787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9" name="Freeform 25">
            <a:extLst>
              <a:ext uri="{FF2B5EF4-FFF2-40B4-BE49-F238E27FC236}">
                <a16:creationId xmlns:a16="http://schemas.microsoft.com/office/drawing/2014/main" id="{92F34A59-AB56-46B5-AF61-7AA6AB5CE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51963" y="638377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1" name="Freeform 51">
            <a:extLst>
              <a:ext uri="{FF2B5EF4-FFF2-40B4-BE49-F238E27FC236}">
                <a16:creationId xmlns:a16="http://schemas.microsoft.com/office/drawing/2014/main" id="{C48521E4-6E2E-47D3-95FA-B3C4A1729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69053" y="6511281"/>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80">
            <a:extLst>
              <a:ext uri="{FF2B5EF4-FFF2-40B4-BE49-F238E27FC236}">
                <a16:creationId xmlns:a16="http://schemas.microsoft.com/office/drawing/2014/main" id="{9C5D529F-AE3A-4C3A-B074-AF9EE680A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899702" y="644967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45">
            <a:extLst>
              <a:ext uri="{FF2B5EF4-FFF2-40B4-BE49-F238E27FC236}">
                <a16:creationId xmlns:a16="http://schemas.microsoft.com/office/drawing/2014/main" id="{2F1AE185-70CC-4D11-9A36-C3625448A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139392" y="632225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7" name="Freeform 36">
            <a:extLst>
              <a:ext uri="{FF2B5EF4-FFF2-40B4-BE49-F238E27FC236}">
                <a16:creationId xmlns:a16="http://schemas.microsoft.com/office/drawing/2014/main" id="{9A207E13-2E0B-4268-AA96-26B01FB502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40920" y="6541256"/>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9" name="Freeform 112">
            <a:extLst>
              <a:ext uri="{FF2B5EF4-FFF2-40B4-BE49-F238E27FC236}">
                <a16:creationId xmlns:a16="http://schemas.microsoft.com/office/drawing/2014/main" id="{6C5514CF-D0C9-42AF-93A0-6F4EA0DEC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50076" y="668168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08">
            <a:extLst>
              <a:ext uri="{FF2B5EF4-FFF2-40B4-BE49-F238E27FC236}">
                <a16:creationId xmlns:a16="http://schemas.microsoft.com/office/drawing/2014/main" id="{0F29BC51-960A-4E60-BCFA-EF2060A08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177510" y="656737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49">
            <a:extLst>
              <a:ext uri="{FF2B5EF4-FFF2-40B4-BE49-F238E27FC236}">
                <a16:creationId xmlns:a16="http://schemas.microsoft.com/office/drawing/2014/main" id="{884B65B7-89AF-4503-A9AC-5F299296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94798" y="6752743"/>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5" name="Freeform 43">
            <a:extLst>
              <a:ext uri="{FF2B5EF4-FFF2-40B4-BE49-F238E27FC236}">
                <a16:creationId xmlns:a16="http://schemas.microsoft.com/office/drawing/2014/main" id="{343FBB08-7E5E-4842-823A-8365927A3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50494" y="675866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12">
            <a:extLst>
              <a:ext uri="{FF2B5EF4-FFF2-40B4-BE49-F238E27FC236}">
                <a16:creationId xmlns:a16="http://schemas.microsoft.com/office/drawing/2014/main" id="{6ED35F8F-2963-4AAF-8F71-B483D1B6D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892832" y="667282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79">
            <a:extLst>
              <a:ext uri="{FF2B5EF4-FFF2-40B4-BE49-F238E27FC236}">
                <a16:creationId xmlns:a16="http://schemas.microsoft.com/office/drawing/2014/main" id="{E38378EE-E9D8-4A34-BADD-F32DE5A8E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176166" y="675348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8">
            <a:extLst>
              <a:ext uri="{FF2B5EF4-FFF2-40B4-BE49-F238E27FC236}">
                <a16:creationId xmlns:a16="http://schemas.microsoft.com/office/drawing/2014/main" id="{C45F416E-2564-4DB1-9631-AE61E3D1C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5877" y="667852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3" name="Freeform 106">
            <a:extLst>
              <a:ext uri="{FF2B5EF4-FFF2-40B4-BE49-F238E27FC236}">
                <a16:creationId xmlns:a16="http://schemas.microsoft.com/office/drawing/2014/main" id="{10939842-A485-4585-94CF-830291B6C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65425" y="665871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 name="TextBox 3">
            <a:extLst>
              <a:ext uri="{FF2B5EF4-FFF2-40B4-BE49-F238E27FC236}">
                <a16:creationId xmlns:a16="http://schemas.microsoft.com/office/drawing/2014/main" id="{8888087F-79B4-0461-BA8A-0951CEA6E658}"/>
              </a:ext>
            </a:extLst>
          </p:cNvPr>
          <p:cNvSpPr txBox="1"/>
          <p:nvPr/>
        </p:nvSpPr>
        <p:spPr>
          <a:xfrm>
            <a:off x="1139252" y="1226073"/>
            <a:ext cx="10533138" cy="1384995"/>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CA" sz="2800" b="0" i="0" u="none" strike="noStrike" dirty="0">
                <a:solidFill>
                  <a:srgbClr val="374151"/>
                </a:solidFill>
                <a:effectLst/>
                <a:latin typeface="+mj-lt"/>
              </a:rPr>
              <a:t>This method, named </a:t>
            </a:r>
            <a:r>
              <a:rPr lang="en-CA" sz="2800" dirty="0" err="1">
                <a:latin typeface="+mj-lt"/>
              </a:rPr>
              <a:t>sodukuSols</a:t>
            </a:r>
            <a:r>
              <a:rPr lang="en-CA" sz="2800" b="0" i="0" u="none" strike="noStrike" dirty="0">
                <a:solidFill>
                  <a:srgbClr val="374151"/>
                </a:solidFill>
                <a:effectLst/>
                <a:latin typeface="+mj-lt"/>
              </a:rPr>
              <a:t>, attempts to solve the Sudoku puzzle using a recursive approach. It takes the </a:t>
            </a:r>
            <a:r>
              <a:rPr lang="en-CA" sz="2800" dirty="0">
                <a:latin typeface="+mj-lt"/>
              </a:rPr>
              <a:t>board</a:t>
            </a:r>
            <a:r>
              <a:rPr lang="en-CA" sz="2800" b="0" i="0" u="none" strike="noStrike" dirty="0">
                <a:solidFill>
                  <a:srgbClr val="374151"/>
                </a:solidFill>
                <a:effectLst/>
                <a:latin typeface="+mj-lt"/>
              </a:rPr>
              <a:t> as input and returns </a:t>
            </a:r>
            <a:r>
              <a:rPr lang="en-CA" sz="2800" dirty="0">
                <a:latin typeface="+mj-lt"/>
              </a:rPr>
              <a:t>true</a:t>
            </a:r>
            <a:r>
              <a:rPr lang="en-CA" sz="2800" b="0" i="0" u="none" strike="noStrike" dirty="0">
                <a:solidFill>
                  <a:srgbClr val="374151"/>
                </a:solidFill>
                <a:effectLst/>
                <a:latin typeface="+mj-lt"/>
              </a:rPr>
              <a:t> if a solution is found, and otherwise </a:t>
            </a:r>
            <a:r>
              <a:rPr lang="en-CA" sz="2800" dirty="0">
                <a:latin typeface="+mj-lt"/>
              </a:rPr>
              <a:t>false</a:t>
            </a:r>
            <a:r>
              <a:rPr lang="en-CA" sz="2800" b="0" i="0" u="none" strike="noStrike" dirty="0">
                <a:solidFill>
                  <a:srgbClr val="374151"/>
                </a:solidFill>
                <a:effectLst/>
                <a:latin typeface="+mj-lt"/>
              </a:rPr>
              <a:t>.</a:t>
            </a:r>
            <a:endParaRPr lang="en-US" sz="2800" dirty="0">
              <a:latin typeface="+mj-lt"/>
            </a:endParaRPr>
          </a:p>
        </p:txBody>
      </p:sp>
      <p:pic>
        <p:nvPicPr>
          <p:cNvPr id="6" name="Graphic 5" descr="Arrow: Rotate left with solid fill">
            <a:extLst>
              <a:ext uri="{FF2B5EF4-FFF2-40B4-BE49-F238E27FC236}">
                <a16:creationId xmlns:a16="http://schemas.microsoft.com/office/drawing/2014/main" id="{1918359E-C9E3-CDA5-268B-33BACF6DA4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854386">
            <a:off x="7709062" y="578042"/>
            <a:ext cx="574075" cy="574075"/>
          </a:xfrm>
          <a:prstGeom prst="rect">
            <a:avLst/>
          </a:prstGeom>
        </p:spPr>
      </p:pic>
    </p:spTree>
    <p:extLst>
      <p:ext uri="{BB962C8B-B14F-4D97-AF65-F5344CB8AC3E}">
        <p14:creationId xmlns:p14="http://schemas.microsoft.com/office/powerpoint/2010/main" val="3256787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7">
            <a:extLst>
              <a:ext uri="{FF2B5EF4-FFF2-40B4-BE49-F238E27FC236}">
                <a16:creationId xmlns:a16="http://schemas.microsoft.com/office/drawing/2014/main" id="{6BB4A288-31AD-48C2-B51A-26D773DE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
            <a:extLst>
              <a:ext uri="{FF2B5EF4-FFF2-40B4-BE49-F238E27FC236}">
                <a16:creationId xmlns:a16="http://schemas.microsoft.com/office/drawing/2014/main" id="{CF296E0E-B856-46EB-BF61-6F696D2B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21">
            <a:extLst>
              <a:ext uri="{FF2B5EF4-FFF2-40B4-BE49-F238E27FC236}">
                <a16:creationId xmlns:a16="http://schemas.microsoft.com/office/drawing/2014/main" id="{5CFB9D68-DE9A-4A28-83F3-BDE936BC8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24350" y="61233"/>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21">
            <a:extLst>
              <a:ext uri="{FF2B5EF4-FFF2-40B4-BE49-F238E27FC236}">
                <a16:creationId xmlns:a16="http://schemas.microsoft.com/office/drawing/2014/main" id="{18E53E05-AB1E-47FF-902E-E90E751F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93804" y="53104"/>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5" name="Group 15">
            <a:extLst>
              <a:ext uri="{FF2B5EF4-FFF2-40B4-BE49-F238E27FC236}">
                <a16:creationId xmlns:a16="http://schemas.microsoft.com/office/drawing/2014/main" id="{394A39AD-6341-47BA-9CB1-B54A5B44D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15694" y="92593"/>
            <a:ext cx="108531" cy="502457"/>
            <a:chOff x="11345347" y="391973"/>
            <a:chExt cx="108531" cy="502457"/>
          </a:xfrm>
          <a:solidFill>
            <a:schemeClr val="bg2">
              <a:lumMod val="90000"/>
            </a:schemeClr>
          </a:solidFill>
        </p:grpSpPr>
        <p:sp>
          <p:nvSpPr>
            <p:cNvPr id="107" name="Freeform 43">
              <a:extLst>
                <a:ext uri="{FF2B5EF4-FFF2-40B4-BE49-F238E27FC236}">
                  <a16:creationId xmlns:a16="http://schemas.microsoft.com/office/drawing/2014/main" id="{5E7FC12A-9404-4CEF-B8A5-3A043FB7FA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Freeform 52">
              <a:extLst>
                <a:ext uri="{FF2B5EF4-FFF2-40B4-BE49-F238E27FC236}">
                  <a16:creationId xmlns:a16="http://schemas.microsoft.com/office/drawing/2014/main" id="{EBB818CC-4772-4693-8F67-DA39205323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54">
              <a:extLst>
                <a:ext uri="{FF2B5EF4-FFF2-40B4-BE49-F238E27FC236}">
                  <a16:creationId xmlns:a16="http://schemas.microsoft.com/office/drawing/2014/main" id="{0E1A6DF3-8EDF-401C-BA8D-56EF7551C7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13" name="Freeform 121">
            <a:extLst>
              <a:ext uri="{FF2B5EF4-FFF2-40B4-BE49-F238E27FC236}">
                <a16:creationId xmlns:a16="http://schemas.microsoft.com/office/drawing/2014/main" id="{C4328E57-2330-4F13-BFF6-7D6623234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68725" y="44244"/>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22">
            <a:extLst>
              <a:ext uri="{FF2B5EF4-FFF2-40B4-BE49-F238E27FC236}">
                <a16:creationId xmlns:a16="http://schemas.microsoft.com/office/drawing/2014/main" id="{A8976310-F1DC-48F9-AD36-74130D4D3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30944" y="10579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00">
            <a:extLst>
              <a:ext uri="{FF2B5EF4-FFF2-40B4-BE49-F238E27FC236}">
                <a16:creationId xmlns:a16="http://schemas.microsoft.com/office/drawing/2014/main" id="{E6F5AA5D-8C79-4471-BF5A-446E26E09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34846" y="3002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8">
            <a:extLst>
              <a:ext uri="{FF2B5EF4-FFF2-40B4-BE49-F238E27FC236}">
                <a16:creationId xmlns:a16="http://schemas.microsoft.com/office/drawing/2014/main" id="{AAA85F2D-798C-49CD-A763-61EEF7481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9721" y="-514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1" name="Freeform 59">
            <a:extLst>
              <a:ext uri="{FF2B5EF4-FFF2-40B4-BE49-F238E27FC236}">
                <a16:creationId xmlns:a16="http://schemas.microsoft.com/office/drawing/2014/main" id="{FD15984B-B00C-4146-AF82-FE4A2E021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8493" y="215448"/>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3" name="Freeform 10">
            <a:extLst>
              <a:ext uri="{FF2B5EF4-FFF2-40B4-BE49-F238E27FC236}">
                <a16:creationId xmlns:a16="http://schemas.microsoft.com/office/drawing/2014/main" id="{7F482347-5925-4D3C-90D9-F9683926C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8291" y="102255"/>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5" name="Freeform 120">
            <a:extLst>
              <a:ext uri="{FF2B5EF4-FFF2-40B4-BE49-F238E27FC236}">
                <a16:creationId xmlns:a16="http://schemas.microsoft.com/office/drawing/2014/main" id="{4B3DBBB0-8F73-4928-8F50-052EEF835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79285" y="2332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20">
            <a:extLst>
              <a:ext uri="{FF2B5EF4-FFF2-40B4-BE49-F238E27FC236}">
                <a16:creationId xmlns:a16="http://schemas.microsoft.com/office/drawing/2014/main" id="{9D9F4824-6BB3-425A-8E06-5F01EED72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49409" y="254475"/>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20">
            <a:extLst>
              <a:ext uri="{FF2B5EF4-FFF2-40B4-BE49-F238E27FC236}">
                <a16:creationId xmlns:a16="http://schemas.microsoft.com/office/drawing/2014/main" id="{79B2A1FE-DD90-4F0D-939C-A7EB7F36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72174" y="245615"/>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6">
            <a:extLst>
              <a:ext uri="{FF2B5EF4-FFF2-40B4-BE49-F238E27FC236}">
                <a16:creationId xmlns:a16="http://schemas.microsoft.com/office/drawing/2014/main" id="{E7C8AAEA-99AD-4E47-8E62-6F21977D3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50356" y="298043"/>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27">
            <a:extLst>
              <a:ext uri="{FF2B5EF4-FFF2-40B4-BE49-F238E27FC236}">
                <a16:creationId xmlns:a16="http://schemas.microsoft.com/office/drawing/2014/main" id="{77626BCD-0233-4EE4-B436-4392B2FA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47276" y="24138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35" name="Group 42">
            <a:extLst>
              <a:ext uri="{FF2B5EF4-FFF2-40B4-BE49-F238E27FC236}">
                <a16:creationId xmlns:a16="http://schemas.microsoft.com/office/drawing/2014/main" id="{14C9F177-BFC9-46C6-83E8-0FDD0FC85C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83597" y="391973"/>
            <a:ext cx="108531" cy="502457"/>
            <a:chOff x="11345347" y="391973"/>
            <a:chExt cx="108531" cy="502457"/>
          </a:xfrm>
          <a:solidFill>
            <a:schemeClr val="bg2">
              <a:lumMod val="90000"/>
            </a:schemeClr>
          </a:solidFill>
        </p:grpSpPr>
        <p:sp>
          <p:nvSpPr>
            <p:cNvPr id="137" name="Freeform 43">
              <a:extLst>
                <a:ext uri="{FF2B5EF4-FFF2-40B4-BE49-F238E27FC236}">
                  <a16:creationId xmlns:a16="http://schemas.microsoft.com/office/drawing/2014/main" id="{14842030-93FD-4B10-A2A3-31909EC71F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9" name="Freeform 52">
              <a:extLst>
                <a:ext uri="{FF2B5EF4-FFF2-40B4-BE49-F238E27FC236}">
                  <a16:creationId xmlns:a16="http://schemas.microsoft.com/office/drawing/2014/main" id="{F708F28C-0931-4686-8678-4A2F7E7425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1" name="Freeform 54">
              <a:extLst>
                <a:ext uri="{FF2B5EF4-FFF2-40B4-BE49-F238E27FC236}">
                  <a16:creationId xmlns:a16="http://schemas.microsoft.com/office/drawing/2014/main" id="{F4E00544-EFFD-4F9B-B6D4-3919ACAB8E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43" name="Freeform 18">
            <a:extLst>
              <a:ext uri="{FF2B5EF4-FFF2-40B4-BE49-F238E27FC236}">
                <a16:creationId xmlns:a16="http://schemas.microsoft.com/office/drawing/2014/main" id="{87492D8E-F977-456B-B51B-511D6F482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8524" y="31177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5" name="Freeform 8">
            <a:extLst>
              <a:ext uri="{FF2B5EF4-FFF2-40B4-BE49-F238E27FC236}">
                <a16:creationId xmlns:a16="http://schemas.microsoft.com/office/drawing/2014/main" id="{6E11370A-07A8-4B6F-87C1-4D10DDE0A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82179" y="45620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87">
            <a:extLst>
              <a:ext uri="{FF2B5EF4-FFF2-40B4-BE49-F238E27FC236}">
                <a16:creationId xmlns:a16="http://schemas.microsoft.com/office/drawing/2014/main" id="{E255E3FE-7B86-449A-AF1A-AC52EE23C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66233" y="49742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22">
            <a:extLst>
              <a:ext uri="{FF2B5EF4-FFF2-40B4-BE49-F238E27FC236}">
                <a16:creationId xmlns:a16="http://schemas.microsoft.com/office/drawing/2014/main" id="{A7B0531A-680C-4DF1-9079-91CEF1100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60485" y="4789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screenshot of a computer code&#10;&#10;Description automatically generated">
            <a:extLst>
              <a:ext uri="{FF2B5EF4-FFF2-40B4-BE49-F238E27FC236}">
                <a16:creationId xmlns:a16="http://schemas.microsoft.com/office/drawing/2014/main" id="{E777F9D8-D8E5-46CA-63DA-2F08B7D22A39}"/>
              </a:ext>
            </a:extLst>
          </p:cNvPr>
          <p:cNvPicPr>
            <a:picLocks noChangeAspect="1"/>
          </p:cNvPicPr>
          <p:nvPr/>
        </p:nvPicPr>
        <p:blipFill rotWithShape="1">
          <a:blip r:embed="rId2"/>
          <a:srcRect t="441" r="2" b="441"/>
          <a:stretch/>
        </p:blipFill>
        <p:spPr>
          <a:xfrm>
            <a:off x="579562" y="271864"/>
            <a:ext cx="10753420" cy="6280094"/>
          </a:xfrm>
          <a:prstGeom prst="rect">
            <a:avLst/>
          </a:prstGeom>
        </p:spPr>
      </p:pic>
      <p:sp>
        <p:nvSpPr>
          <p:cNvPr id="151" name="Freeform 8">
            <a:extLst>
              <a:ext uri="{FF2B5EF4-FFF2-40B4-BE49-F238E27FC236}">
                <a16:creationId xmlns:a16="http://schemas.microsoft.com/office/drawing/2014/main" id="{E401ABF7-FBCE-4186-A2F6-225DA1AAF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45620" y="45496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8">
            <a:extLst>
              <a:ext uri="{FF2B5EF4-FFF2-40B4-BE49-F238E27FC236}">
                <a16:creationId xmlns:a16="http://schemas.microsoft.com/office/drawing/2014/main" id="{73F4CE2C-1879-429C-BEF8-B4CBE74D3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85994" y="44911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5">
            <a:extLst>
              <a:ext uri="{FF2B5EF4-FFF2-40B4-BE49-F238E27FC236}">
                <a16:creationId xmlns:a16="http://schemas.microsoft.com/office/drawing/2014/main" id="{DF8C4C96-C8B3-4FE8-AB88-266C7B70C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9823" y="57577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7" name="Freeform 23">
            <a:extLst>
              <a:ext uri="{FF2B5EF4-FFF2-40B4-BE49-F238E27FC236}">
                <a16:creationId xmlns:a16="http://schemas.microsoft.com/office/drawing/2014/main" id="{A1F6A798-5826-4217-AA86-87E3333A8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5200" y="809152"/>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9" name="Freeform 51">
            <a:extLst>
              <a:ext uri="{FF2B5EF4-FFF2-40B4-BE49-F238E27FC236}">
                <a16:creationId xmlns:a16="http://schemas.microsoft.com/office/drawing/2014/main" id="{13C819FE-96AB-4B2B-9EB9-521BB0D1A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94948" y="974976"/>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4" name="Freeform 22">
            <a:extLst>
              <a:ext uri="{FF2B5EF4-FFF2-40B4-BE49-F238E27FC236}">
                <a16:creationId xmlns:a16="http://schemas.microsoft.com/office/drawing/2014/main" id="{76F963D1-D6FD-4AC3-8CEA-F6D685B570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7694" y="10093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6" name="Freeform 30">
            <a:extLst>
              <a:ext uri="{FF2B5EF4-FFF2-40B4-BE49-F238E27FC236}">
                <a16:creationId xmlns:a16="http://schemas.microsoft.com/office/drawing/2014/main" id="{BB6DE3DC-F83D-4EFA-98A6-AE0DADC91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07987" y="103824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8" name="Freeform 53">
            <a:extLst>
              <a:ext uri="{FF2B5EF4-FFF2-40B4-BE49-F238E27FC236}">
                <a16:creationId xmlns:a16="http://schemas.microsoft.com/office/drawing/2014/main" id="{D16A3E88-E30E-4D41-8CBE-F2F68E075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83034" y="1213749"/>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0" name="Freeform 26">
            <a:extLst>
              <a:ext uri="{FF2B5EF4-FFF2-40B4-BE49-F238E27FC236}">
                <a16:creationId xmlns:a16="http://schemas.microsoft.com/office/drawing/2014/main" id="{C6943EF0-FFA1-4BD9-91E9-6BBE9C33E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8991" y="1281857"/>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2" name="Freeform 55">
            <a:extLst>
              <a:ext uri="{FF2B5EF4-FFF2-40B4-BE49-F238E27FC236}">
                <a16:creationId xmlns:a16="http://schemas.microsoft.com/office/drawing/2014/main" id="{9335065C-C582-4DAB-86C6-AC19EF254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82894" y="1423350"/>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4" name="Freeform 28">
            <a:extLst>
              <a:ext uri="{FF2B5EF4-FFF2-40B4-BE49-F238E27FC236}">
                <a16:creationId xmlns:a16="http://schemas.microsoft.com/office/drawing/2014/main" id="{3EEB3F84-1654-4119-80E5-AE155AAF1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2737" y="14951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6" name="Freeform 57">
            <a:extLst>
              <a:ext uri="{FF2B5EF4-FFF2-40B4-BE49-F238E27FC236}">
                <a16:creationId xmlns:a16="http://schemas.microsoft.com/office/drawing/2014/main" id="{876BC8F1-5F0D-416D-A1ED-95278D66BE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9043" y="1633095"/>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8" name="Freeform 27">
            <a:extLst>
              <a:ext uri="{FF2B5EF4-FFF2-40B4-BE49-F238E27FC236}">
                <a16:creationId xmlns:a16="http://schemas.microsoft.com/office/drawing/2014/main" id="{F45C5D14-760E-4499-B64B-F51B85A88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1456" y="1702425"/>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0" name="Freeform 60">
            <a:extLst>
              <a:ext uri="{FF2B5EF4-FFF2-40B4-BE49-F238E27FC236}">
                <a16:creationId xmlns:a16="http://schemas.microsoft.com/office/drawing/2014/main" id="{995AABAB-6A52-4679-A95B-A65EE175C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3724" y="1862889"/>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2" name="Freeform 19">
            <a:extLst>
              <a:ext uri="{FF2B5EF4-FFF2-40B4-BE49-F238E27FC236}">
                <a16:creationId xmlns:a16="http://schemas.microsoft.com/office/drawing/2014/main" id="{47FCC39B-FFFD-42A5-ACD0-A5F4E7775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5582" y="1981637"/>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4" name="Freeform 61">
            <a:extLst>
              <a:ext uri="{FF2B5EF4-FFF2-40B4-BE49-F238E27FC236}">
                <a16:creationId xmlns:a16="http://schemas.microsoft.com/office/drawing/2014/main" id="{B5B11BDA-831D-47F8-8B89-BFAA87C2B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10021" y="2097249"/>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6" name="Freeform 56">
            <a:extLst>
              <a:ext uri="{FF2B5EF4-FFF2-40B4-BE49-F238E27FC236}">
                <a16:creationId xmlns:a16="http://schemas.microsoft.com/office/drawing/2014/main" id="{5926FD1B-8754-4647-9B73-1F0D71E80A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9453" y="2295263"/>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8" name="Freeform 20">
            <a:extLst>
              <a:ext uri="{FF2B5EF4-FFF2-40B4-BE49-F238E27FC236}">
                <a16:creationId xmlns:a16="http://schemas.microsoft.com/office/drawing/2014/main" id="{32EC329C-63CF-4F7D-9526-9A954B080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8613" y="2243158"/>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0" name="Freeform 40">
            <a:extLst>
              <a:ext uri="{FF2B5EF4-FFF2-40B4-BE49-F238E27FC236}">
                <a16:creationId xmlns:a16="http://schemas.microsoft.com/office/drawing/2014/main" id="{408FAD08-8446-42FA-9699-BE799FA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0205" y="2558103"/>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2" name="Freeform 7">
            <a:extLst>
              <a:ext uri="{FF2B5EF4-FFF2-40B4-BE49-F238E27FC236}">
                <a16:creationId xmlns:a16="http://schemas.microsoft.com/office/drawing/2014/main" id="{F484E431-286F-408E-984D-314B23CE7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8995" y="249107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46">
            <a:extLst>
              <a:ext uri="{FF2B5EF4-FFF2-40B4-BE49-F238E27FC236}">
                <a16:creationId xmlns:a16="http://schemas.microsoft.com/office/drawing/2014/main" id="{08B17BDE-8D74-467D-A76E-5A2F6726B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52564" y="2790722"/>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Freeform 5">
            <a:extLst>
              <a:ext uri="{FF2B5EF4-FFF2-40B4-BE49-F238E27FC236}">
                <a16:creationId xmlns:a16="http://schemas.microsoft.com/office/drawing/2014/main" id="{7DB62772-4AFF-40F9-A2C7-9CD0E0197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4699" y="2754146"/>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Freeform 37">
            <a:extLst>
              <a:ext uri="{FF2B5EF4-FFF2-40B4-BE49-F238E27FC236}">
                <a16:creationId xmlns:a16="http://schemas.microsoft.com/office/drawing/2014/main" id="{959B1ADB-D486-49BB-8B0F-73DC121C2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5464" y="302018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Freeform 13">
            <a:extLst>
              <a:ext uri="{FF2B5EF4-FFF2-40B4-BE49-F238E27FC236}">
                <a16:creationId xmlns:a16="http://schemas.microsoft.com/office/drawing/2014/main" id="{25C62AA7-4428-49B1-901D-3FABBAFCB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0321" y="3036946"/>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Freeform 32">
            <a:extLst>
              <a:ext uri="{FF2B5EF4-FFF2-40B4-BE49-F238E27FC236}">
                <a16:creationId xmlns:a16="http://schemas.microsoft.com/office/drawing/2014/main" id="{40CF24D9-B5B6-412D-958B-AD7FED3C2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2066" y="3256125"/>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Freeform 14">
            <a:extLst>
              <a:ext uri="{FF2B5EF4-FFF2-40B4-BE49-F238E27FC236}">
                <a16:creationId xmlns:a16="http://schemas.microsoft.com/office/drawing/2014/main" id="{D0D9DC73-D559-46FE-A479-BA4D85070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04597" y="3295543"/>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Freeform 48">
            <a:extLst>
              <a:ext uri="{FF2B5EF4-FFF2-40B4-BE49-F238E27FC236}">
                <a16:creationId xmlns:a16="http://schemas.microsoft.com/office/drawing/2014/main" id="{F8EC3E3B-784F-483D-8A9C-7A83CB212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5966" y="3576203"/>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Freeform 12">
            <a:extLst>
              <a:ext uri="{FF2B5EF4-FFF2-40B4-BE49-F238E27FC236}">
                <a16:creationId xmlns:a16="http://schemas.microsoft.com/office/drawing/2014/main" id="{9F457AD7-42C5-4682-B59D-59DADA098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09492" y="365164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47">
            <a:extLst>
              <a:ext uri="{FF2B5EF4-FFF2-40B4-BE49-F238E27FC236}">
                <a16:creationId xmlns:a16="http://schemas.microsoft.com/office/drawing/2014/main" id="{88572CB7-DC8D-4A35-A258-E3C66D8B9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10709" y="380967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16">
            <a:extLst>
              <a:ext uri="{FF2B5EF4-FFF2-40B4-BE49-F238E27FC236}">
                <a16:creationId xmlns:a16="http://schemas.microsoft.com/office/drawing/2014/main" id="{87A4F656-FF18-4E06-B89A-D9CEDC787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8332" y="3894675"/>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6" name="Freeform 44">
            <a:extLst>
              <a:ext uri="{FF2B5EF4-FFF2-40B4-BE49-F238E27FC236}">
                <a16:creationId xmlns:a16="http://schemas.microsoft.com/office/drawing/2014/main" id="{442D5ED8-DB79-4453-A622-9A46AA562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5656" y="404080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8" name="Freeform 11">
            <a:extLst>
              <a:ext uri="{FF2B5EF4-FFF2-40B4-BE49-F238E27FC236}">
                <a16:creationId xmlns:a16="http://schemas.microsoft.com/office/drawing/2014/main" id="{1833B995-82C7-4A86-AC35-676DB0937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7716" y="4154124"/>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0" name="Freeform 33">
            <a:extLst>
              <a:ext uri="{FF2B5EF4-FFF2-40B4-BE49-F238E27FC236}">
                <a16:creationId xmlns:a16="http://schemas.microsoft.com/office/drawing/2014/main" id="{0E6DFE62-917A-4DA1-A9C3-367349F4C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1979" y="4347436"/>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2" name="Freeform 35">
            <a:extLst>
              <a:ext uri="{FF2B5EF4-FFF2-40B4-BE49-F238E27FC236}">
                <a16:creationId xmlns:a16="http://schemas.microsoft.com/office/drawing/2014/main" id="{6AE33A91-D749-427E-9254-87DC693AF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1561" y="455566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4" name="Freeform 9">
            <a:extLst>
              <a:ext uri="{FF2B5EF4-FFF2-40B4-BE49-F238E27FC236}">
                <a16:creationId xmlns:a16="http://schemas.microsoft.com/office/drawing/2014/main" id="{2057B771-C835-4215-90A5-89D1AD806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9401" y="4437743"/>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6" name="Freeform 8">
            <a:extLst>
              <a:ext uri="{FF2B5EF4-FFF2-40B4-BE49-F238E27FC236}">
                <a16:creationId xmlns:a16="http://schemas.microsoft.com/office/drawing/2014/main" id="{BD2F9653-A545-400F-9847-8BD54326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1263" y="470781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8" name="Freeform 38">
            <a:extLst>
              <a:ext uri="{FF2B5EF4-FFF2-40B4-BE49-F238E27FC236}">
                <a16:creationId xmlns:a16="http://schemas.microsoft.com/office/drawing/2014/main" id="{3E10A693-DFAC-44A9-B638-97D48A5BAB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53133" y="4860281"/>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0" name="Freeform 39">
            <a:extLst>
              <a:ext uri="{FF2B5EF4-FFF2-40B4-BE49-F238E27FC236}">
                <a16:creationId xmlns:a16="http://schemas.microsoft.com/office/drawing/2014/main" id="{34B6B28B-C598-4A2B-B73D-2E498276B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5241" y="5101402"/>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2" name="Freeform 6">
            <a:extLst>
              <a:ext uri="{FF2B5EF4-FFF2-40B4-BE49-F238E27FC236}">
                <a16:creationId xmlns:a16="http://schemas.microsoft.com/office/drawing/2014/main" id="{69E7A3A0-95C4-4D71-8978-BCDE6D0A2C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9568" y="5048122"/>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4" name="Freeform 17">
            <a:extLst>
              <a:ext uri="{FF2B5EF4-FFF2-40B4-BE49-F238E27FC236}">
                <a16:creationId xmlns:a16="http://schemas.microsoft.com/office/drawing/2014/main" id="{DA575FF7-EDF7-45DE-B1EC-25D3460A9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23310" y="523246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6" name="Freeform 34">
            <a:extLst>
              <a:ext uri="{FF2B5EF4-FFF2-40B4-BE49-F238E27FC236}">
                <a16:creationId xmlns:a16="http://schemas.microsoft.com/office/drawing/2014/main" id="{B49F6C6F-5F66-427C-85F0-D7FC30156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5909" y="5344759"/>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8" name="Freeform 42">
            <a:extLst>
              <a:ext uri="{FF2B5EF4-FFF2-40B4-BE49-F238E27FC236}">
                <a16:creationId xmlns:a16="http://schemas.microsoft.com/office/drawing/2014/main" id="{DF0B6371-285D-459E-9F09-3100F1162D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1866" y="5556672"/>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0" name="Freeform 21">
            <a:extLst>
              <a:ext uri="{FF2B5EF4-FFF2-40B4-BE49-F238E27FC236}">
                <a16:creationId xmlns:a16="http://schemas.microsoft.com/office/drawing/2014/main" id="{37DE214F-B280-4CEC-BB13-EAD3680ED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5829" y="545198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2" name="Freeform 45">
            <a:extLst>
              <a:ext uri="{FF2B5EF4-FFF2-40B4-BE49-F238E27FC236}">
                <a16:creationId xmlns:a16="http://schemas.microsoft.com/office/drawing/2014/main" id="{A8AC4DA6-6B9C-49E5-8440-534D32849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3505" y="5796626"/>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4" name="Freeform 21">
            <a:extLst>
              <a:ext uri="{FF2B5EF4-FFF2-40B4-BE49-F238E27FC236}">
                <a16:creationId xmlns:a16="http://schemas.microsoft.com/office/drawing/2014/main" id="{86C6FD8B-38A7-4391-B64F-BAB9F6CD2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1302" y="5703580"/>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6" name="Freeform 29">
            <a:extLst>
              <a:ext uri="{FF2B5EF4-FFF2-40B4-BE49-F238E27FC236}">
                <a16:creationId xmlns:a16="http://schemas.microsoft.com/office/drawing/2014/main" id="{82BD40BF-F1BD-4E72-A73A-B1F966AC0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52185" y="585722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8" name="Freeform 36">
            <a:extLst>
              <a:ext uri="{FF2B5EF4-FFF2-40B4-BE49-F238E27FC236}">
                <a16:creationId xmlns:a16="http://schemas.microsoft.com/office/drawing/2014/main" id="{A9DAC09B-4C12-4105-A208-6272BB68A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3698" y="6006648"/>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0" name="Freeform 41">
            <a:extLst>
              <a:ext uri="{FF2B5EF4-FFF2-40B4-BE49-F238E27FC236}">
                <a16:creationId xmlns:a16="http://schemas.microsoft.com/office/drawing/2014/main" id="{78F0A347-07AD-473D-8B2A-0BCB7052B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3698" y="6238656"/>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2" name="Freeform 31">
            <a:extLst>
              <a:ext uri="{FF2B5EF4-FFF2-40B4-BE49-F238E27FC236}">
                <a16:creationId xmlns:a16="http://schemas.microsoft.com/office/drawing/2014/main" id="{D2AC5002-A2D0-40F1-9843-C1FDB8F14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3881" y="614307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4" name="Freeform 30">
            <a:extLst>
              <a:ext uri="{FF2B5EF4-FFF2-40B4-BE49-F238E27FC236}">
                <a16:creationId xmlns:a16="http://schemas.microsoft.com/office/drawing/2014/main" id="{82F66625-1293-49F8-B4A8-66FBB5E37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432793" y="636366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41">
            <a:extLst>
              <a:ext uri="{FF2B5EF4-FFF2-40B4-BE49-F238E27FC236}">
                <a16:creationId xmlns:a16="http://schemas.microsoft.com/office/drawing/2014/main" id="{2F2D3D2D-40ED-4E9D-951B-1D2ABFB63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83709" y="630496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8" name="Freeform 80">
            <a:extLst>
              <a:ext uri="{FF2B5EF4-FFF2-40B4-BE49-F238E27FC236}">
                <a16:creationId xmlns:a16="http://schemas.microsoft.com/office/drawing/2014/main" id="{531A6EAF-4C9B-4C79-AFB3-C3EA7B892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56946" y="645853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60" name="Group 159">
            <a:extLst>
              <a:ext uri="{FF2B5EF4-FFF2-40B4-BE49-F238E27FC236}">
                <a16:creationId xmlns:a16="http://schemas.microsoft.com/office/drawing/2014/main" id="{FE88D089-7D31-4843-BA13-7413817400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91337" y="6285707"/>
            <a:ext cx="108531" cy="502457"/>
            <a:chOff x="11345347" y="391973"/>
            <a:chExt cx="108531" cy="502457"/>
          </a:xfrm>
          <a:solidFill>
            <a:schemeClr val="bg2">
              <a:lumMod val="90000"/>
            </a:schemeClr>
          </a:solidFill>
        </p:grpSpPr>
        <p:sp>
          <p:nvSpPr>
            <p:cNvPr id="161" name="Freeform 43">
              <a:extLst>
                <a:ext uri="{FF2B5EF4-FFF2-40B4-BE49-F238E27FC236}">
                  <a16:creationId xmlns:a16="http://schemas.microsoft.com/office/drawing/2014/main" id="{CB4C527A-3F12-4985-84B9-7BDD336336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2" name="Freeform 52">
              <a:extLst>
                <a:ext uri="{FF2B5EF4-FFF2-40B4-BE49-F238E27FC236}">
                  <a16:creationId xmlns:a16="http://schemas.microsoft.com/office/drawing/2014/main" id="{AFFDF367-1403-43D5-A6CD-1041111E05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3" name="Freeform 54">
              <a:extLst>
                <a:ext uri="{FF2B5EF4-FFF2-40B4-BE49-F238E27FC236}">
                  <a16:creationId xmlns:a16="http://schemas.microsoft.com/office/drawing/2014/main" id="{6FCAC9B5-B6E5-4D9F-A55F-8F16395153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65" name="Freeform 53">
            <a:extLst>
              <a:ext uri="{FF2B5EF4-FFF2-40B4-BE49-F238E27FC236}">
                <a16:creationId xmlns:a16="http://schemas.microsoft.com/office/drawing/2014/main" id="{ADEE2F84-77C4-4BF6-A992-F3580150C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51623" y="633003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49">
            <a:extLst>
              <a:ext uri="{FF2B5EF4-FFF2-40B4-BE49-F238E27FC236}">
                <a16:creationId xmlns:a16="http://schemas.microsoft.com/office/drawing/2014/main" id="{F418FE72-A2EC-4458-80BE-814B14FC8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4580" y="646787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9" name="Freeform 25">
            <a:extLst>
              <a:ext uri="{FF2B5EF4-FFF2-40B4-BE49-F238E27FC236}">
                <a16:creationId xmlns:a16="http://schemas.microsoft.com/office/drawing/2014/main" id="{92F34A59-AB56-46B5-AF61-7AA6AB5CE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51963" y="638377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1" name="Freeform 51">
            <a:extLst>
              <a:ext uri="{FF2B5EF4-FFF2-40B4-BE49-F238E27FC236}">
                <a16:creationId xmlns:a16="http://schemas.microsoft.com/office/drawing/2014/main" id="{C48521E4-6E2E-47D3-95FA-B3C4A1729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69053" y="6511281"/>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80">
            <a:extLst>
              <a:ext uri="{FF2B5EF4-FFF2-40B4-BE49-F238E27FC236}">
                <a16:creationId xmlns:a16="http://schemas.microsoft.com/office/drawing/2014/main" id="{9C5D529F-AE3A-4C3A-B074-AF9EE680A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899702" y="644967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45">
            <a:extLst>
              <a:ext uri="{FF2B5EF4-FFF2-40B4-BE49-F238E27FC236}">
                <a16:creationId xmlns:a16="http://schemas.microsoft.com/office/drawing/2014/main" id="{2F1AE185-70CC-4D11-9A36-C3625448A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139392" y="632225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7" name="Freeform 36">
            <a:extLst>
              <a:ext uri="{FF2B5EF4-FFF2-40B4-BE49-F238E27FC236}">
                <a16:creationId xmlns:a16="http://schemas.microsoft.com/office/drawing/2014/main" id="{9A207E13-2E0B-4268-AA96-26B01FB502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40920" y="6541256"/>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9" name="Freeform 112">
            <a:extLst>
              <a:ext uri="{FF2B5EF4-FFF2-40B4-BE49-F238E27FC236}">
                <a16:creationId xmlns:a16="http://schemas.microsoft.com/office/drawing/2014/main" id="{6C5514CF-D0C9-42AF-93A0-6F4EA0DEC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50076" y="668168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08">
            <a:extLst>
              <a:ext uri="{FF2B5EF4-FFF2-40B4-BE49-F238E27FC236}">
                <a16:creationId xmlns:a16="http://schemas.microsoft.com/office/drawing/2014/main" id="{0F29BC51-960A-4E60-BCFA-EF2060A08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177510" y="656737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49">
            <a:extLst>
              <a:ext uri="{FF2B5EF4-FFF2-40B4-BE49-F238E27FC236}">
                <a16:creationId xmlns:a16="http://schemas.microsoft.com/office/drawing/2014/main" id="{884B65B7-89AF-4503-A9AC-5F299296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94798" y="6752743"/>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5" name="Freeform 43">
            <a:extLst>
              <a:ext uri="{FF2B5EF4-FFF2-40B4-BE49-F238E27FC236}">
                <a16:creationId xmlns:a16="http://schemas.microsoft.com/office/drawing/2014/main" id="{343FBB08-7E5E-4842-823A-8365927A3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50494" y="675866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12">
            <a:extLst>
              <a:ext uri="{FF2B5EF4-FFF2-40B4-BE49-F238E27FC236}">
                <a16:creationId xmlns:a16="http://schemas.microsoft.com/office/drawing/2014/main" id="{6ED35F8F-2963-4AAF-8F71-B483D1B6D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892832" y="667282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79">
            <a:extLst>
              <a:ext uri="{FF2B5EF4-FFF2-40B4-BE49-F238E27FC236}">
                <a16:creationId xmlns:a16="http://schemas.microsoft.com/office/drawing/2014/main" id="{E38378EE-E9D8-4A34-BADD-F32DE5A8E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176166" y="675348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8">
            <a:extLst>
              <a:ext uri="{FF2B5EF4-FFF2-40B4-BE49-F238E27FC236}">
                <a16:creationId xmlns:a16="http://schemas.microsoft.com/office/drawing/2014/main" id="{C45F416E-2564-4DB1-9631-AE61E3D1C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5877" y="667852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3" name="Freeform 106">
            <a:extLst>
              <a:ext uri="{FF2B5EF4-FFF2-40B4-BE49-F238E27FC236}">
                <a16:creationId xmlns:a16="http://schemas.microsoft.com/office/drawing/2014/main" id="{10939842-A485-4585-94CF-830291B6C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65425" y="665871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 name="TextBox 1">
            <a:extLst>
              <a:ext uri="{FF2B5EF4-FFF2-40B4-BE49-F238E27FC236}">
                <a16:creationId xmlns:a16="http://schemas.microsoft.com/office/drawing/2014/main" id="{BF9C7527-FE82-C994-CE33-37536D07E5CF}"/>
              </a:ext>
            </a:extLst>
          </p:cNvPr>
          <p:cNvSpPr txBox="1"/>
          <p:nvPr/>
        </p:nvSpPr>
        <p:spPr>
          <a:xfrm>
            <a:off x="2112669" y="1731527"/>
            <a:ext cx="8591021" cy="830997"/>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CA" sz="2400" b="0" i="0" u="none" strike="noStrike" dirty="0">
                <a:solidFill>
                  <a:srgbClr val="374151"/>
                </a:solidFill>
                <a:effectLst/>
                <a:latin typeface="+mj-lt"/>
              </a:rPr>
              <a:t>These variables are used to track the empty cell's row and column indices, and whether an empty cell is found.</a:t>
            </a:r>
            <a:endParaRPr lang="en-US" sz="2400" dirty="0">
              <a:latin typeface="+mj-lt"/>
            </a:endParaRPr>
          </a:p>
        </p:txBody>
      </p:sp>
      <p:pic>
        <p:nvPicPr>
          <p:cNvPr id="5" name="Graphic 4" descr="Arrow: Rotate left with solid fill">
            <a:extLst>
              <a:ext uri="{FF2B5EF4-FFF2-40B4-BE49-F238E27FC236}">
                <a16:creationId xmlns:a16="http://schemas.microsoft.com/office/drawing/2014/main" id="{C0EE2B08-4E39-DDFC-5EF9-0ACA0182B7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348279">
            <a:off x="4792266" y="877000"/>
            <a:ext cx="741093" cy="741093"/>
          </a:xfrm>
          <a:prstGeom prst="rect">
            <a:avLst/>
          </a:prstGeom>
        </p:spPr>
      </p:pic>
      <p:sp>
        <p:nvSpPr>
          <p:cNvPr id="6" name="TextBox 5">
            <a:extLst>
              <a:ext uri="{FF2B5EF4-FFF2-40B4-BE49-F238E27FC236}">
                <a16:creationId xmlns:a16="http://schemas.microsoft.com/office/drawing/2014/main" id="{2528FB7F-72FF-319A-295F-6EB45F49357A}"/>
              </a:ext>
            </a:extLst>
          </p:cNvPr>
          <p:cNvSpPr txBox="1"/>
          <p:nvPr/>
        </p:nvSpPr>
        <p:spPr>
          <a:xfrm>
            <a:off x="2290305" y="1241773"/>
            <a:ext cx="8224944" cy="461665"/>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CA" sz="2400" b="0" i="0" u="none" strike="noStrike" dirty="0">
                <a:solidFill>
                  <a:srgbClr val="374151"/>
                </a:solidFill>
                <a:effectLst/>
                <a:latin typeface="+mj-lt"/>
              </a:rPr>
              <a:t>These nested loops iterate through each cell in the </a:t>
            </a:r>
            <a:r>
              <a:rPr lang="en-CA" sz="2400" dirty="0">
                <a:latin typeface="+mj-lt"/>
              </a:rPr>
              <a:t>board</a:t>
            </a:r>
            <a:r>
              <a:rPr lang="en-CA" sz="2400" b="0" i="0" u="none" strike="noStrike" dirty="0">
                <a:solidFill>
                  <a:srgbClr val="374151"/>
                </a:solidFill>
                <a:effectLst/>
                <a:latin typeface="+mj-lt"/>
              </a:rPr>
              <a:t>.</a:t>
            </a:r>
            <a:endParaRPr lang="en-US" sz="2400" dirty="0">
              <a:latin typeface="+mj-lt"/>
            </a:endParaRPr>
          </a:p>
        </p:txBody>
      </p:sp>
      <p:pic>
        <p:nvPicPr>
          <p:cNvPr id="8" name="Graphic 7" descr="Line arrow: Rotate left with solid fill">
            <a:extLst>
              <a:ext uri="{FF2B5EF4-FFF2-40B4-BE49-F238E27FC236}">
                <a16:creationId xmlns:a16="http://schemas.microsoft.com/office/drawing/2014/main" id="{A0CA9BDD-EBB8-BD51-F35F-FF3DB46346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5868689">
            <a:off x="1546179" y="1496642"/>
            <a:ext cx="914400" cy="914400"/>
          </a:xfrm>
          <a:prstGeom prst="rect">
            <a:avLst/>
          </a:prstGeom>
        </p:spPr>
      </p:pic>
      <p:sp>
        <p:nvSpPr>
          <p:cNvPr id="9" name="TextBox 8">
            <a:extLst>
              <a:ext uri="{FF2B5EF4-FFF2-40B4-BE49-F238E27FC236}">
                <a16:creationId xmlns:a16="http://schemas.microsoft.com/office/drawing/2014/main" id="{9F425161-C3A4-5F70-F908-B8AF167582BE}"/>
              </a:ext>
            </a:extLst>
          </p:cNvPr>
          <p:cNvSpPr txBox="1"/>
          <p:nvPr/>
        </p:nvSpPr>
        <p:spPr>
          <a:xfrm>
            <a:off x="2003379" y="5019537"/>
            <a:ext cx="8572955" cy="1200329"/>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CA" sz="2400" b="0" i="0" u="none" strike="noStrike" dirty="0">
                <a:solidFill>
                  <a:srgbClr val="374151"/>
                </a:solidFill>
                <a:effectLst/>
                <a:latin typeface="+mj-lt"/>
              </a:rPr>
              <a:t>These lines search for an empty cell (with a value of 0) in the </a:t>
            </a:r>
            <a:r>
              <a:rPr lang="en-CA" sz="2400" dirty="0">
                <a:latin typeface="+mj-lt"/>
              </a:rPr>
              <a:t>board</a:t>
            </a:r>
            <a:r>
              <a:rPr lang="en-CA" sz="2400" b="0" i="0" u="none" strike="noStrike" dirty="0">
                <a:solidFill>
                  <a:srgbClr val="374151"/>
                </a:solidFill>
                <a:effectLst/>
                <a:latin typeface="+mj-lt"/>
              </a:rPr>
              <a:t>. If found, it stores the row and column indices and sets </a:t>
            </a:r>
            <a:r>
              <a:rPr lang="en-CA" sz="2400" dirty="0" err="1">
                <a:latin typeface="+mj-lt"/>
              </a:rPr>
              <a:t>isEmp</a:t>
            </a:r>
            <a:r>
              <a:rPr lang="en-CA" sz="2400" b="0" i="0" u="none" strike="noStrike" dirty="0">
                <a:solidFill>
                  <a:srgbClr val="374151"/>
                </a:solidFill>
                <a:effectLst/>
                <a:latin typeface="+mj-lt"/>
              </a:rPr>
              <a:t> to </a:t>
            </a:r>
            <a:r>
              <a:rPr lang="en-CA" sz="2400" dirty="0">
                <a:latin typeface="+mj-lt"/>
              </a:rPr>
              <a:t>true</a:t>
            </a:r>
            <a:r>
              <a:rPr lang="en-CA" sz="2400" b="0" i="0" u="none" strike="noStrike" dirty="0">
                <a:solidFill>
                  <a:srgbClr val="374151"/>
                </a:solidFill>
                <a:effectLst/>
                <a:latin typeface="+mj-lt"/>
              </a:rPr>
              <a:t>.</a:t>
            </a:r>
            <a:endParaRPr lang="en-US" sz="2400" dirty="0">
              <a:latin typeface="+mj-lt"/>
            </a:endParaRPr>
          </a:p>
        </p:txBody>
      </p:sp>
      <p:pic>
        <p:nvPicPr>
          <p:cNvPr id="11" name="Graphic 10" descr="Line arrow: Counter-clockwise curve with solid fill">
            <a:extLst>
              <a:ext uri="{FF2B5EF4-FFF2-40B4-BE49-F238E27FC236}">
                <a16:creationId xmlns:a16="http://schemas.microsoft.com/office/drawing/2014/main" id="{18589184-6AC6-F635-B42B-5421117FBB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9242676">
            <a:off x="6245069" y="3631230"/>
            <a:ext cx="1418471" cy="1418471"/>
          </a:xfrm>
          <a:prstGeom prst="rect">
            <a:avLst/>
          </a:prstGeom>
        </p:spPr>
      </p:pic>
    </p:spTree>
    <p:extLst>
      <p:ext uri="{BB962C8B-B14F-4D97-AF65-F5344CB8AC3E}">
        <p14:creationId xmlns:p14="http://schemas.microsoft.com/office/powerpoint/2010/main" val="3132786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49" presetClass="entr" presetSubtype="0" decel="10000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 calcmode="lin" valueType="num">
                                      <p:cBhvr>
                                        <p:cTn id="32" dur="500" fill="hold"/>
                                        <p:tgtEl>
                                          <p:spTgt spid="8"/>
                                        </p:tgtEl>
                                        <p:attrNameLst>
                                          <p:attrName>style.rotation</p:attrName>
                                        </p:attrNameLst>
                                      </p:cBhvr>
                                      <p:tavLst>
                                        <p:tav tm="0">
                                          <p:val>
                                            <p:fltVal val="360"/>
                                          </p:val>
                                        </p:tav>
                                        <p:tav tm="100000">
                                          <p:val>
                                            <p:fltVal val="0"/>
                                          </p:val>
                                        </p:tav>
                                      </p:tavLst>
                                    </p:anim>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8"/>
                                        </p:tgtEl>
                                      </p:cBhvr>
                                    </p:animEffect>
                                    <p:set>
                                      <p:cBhvr>
                                        <p:cTn id="43" dur="1" fill="hold">
                                          <p:stCondLst>
                                            <p:cond delay="499"/>
                                          </p:stCondLst>
                                        </p:cTn>
                                        <p:tgtEl>
                                          <p:spTgt spid="8"/>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6"/>
                                        </p:tgtEl>
                                      </p:cBhvr>
                                    </p:animEffect>
                                    <p:set>
                                      <p:cBhvr>
                                        <p:cTn id="48" dur="1" fill="hold">
                                          <p:stCondLst>
                                            <p:cond delay="499"/>
                                          </p:stCondLst>
                                        </p:cTn>
                                        <p:tgtEl>
                                          <p:spTgt spid="6"/>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49" presetClass="entr" presetSubtype="0" decel="100000"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p:cTn id="53" dur="500" fill="hold"/>
                                        <p:tgtEl>
                                          <p:spTgt spid="11"/>
                                        </p:tgtEl>
                                        <p:attrNameLst>
                                          <p:attrName>ppt_w</p:attrName>
                                        </p:attrNameLst>
                                      </p:cBhvr>
                                      <p:tavLst>
                                        <p:tav tm="0">
                                          <p:val>
                                            <p:fltVal val="0"/>
                                          </p:val>
                                        </p:tav>
                                        <p:tav tm="100000">
                                          <p:val>
                                            <p:strVal val="#ppt_w"/>
                                          </p:val>
                                        </p:tav>
                                      </p:tavLst>
                                    </p:anim>
                                    <p:anim calcmode="lin" valueType="num">
                                      <p:cBhvr>
                                        <p:cTn id="54" dur="500" fill="hold"/>
                                        <p:tgtEl>
                                          <p:spTgt spid="11"/>
                                        </p:tgtEl>
                                        <p:attrNameLst>
                                          <p:attrName>ppt_h</p:attrName>
                                        </p:attrNameLst>
                                      </p:cBhvr>
                                      <p:tavLst>
                                        <p:tav tm="0">
                                          <p:val>
                                            <p:fltVal val="0"/>
                                          </p:val>
                                        </p:tav>
                                        <p:tav tm="100000">
                                          <p:val>
                                            <p:strVal val="#ppt_h"/>
                                          </p:val>
                                        </p:tav>
                                      </p:tavLst>
                                    </p:anim>
                                    <p:anim calcmode="lin" valueType="num">
                                      <p:cBhvr>
                                        <p:cTn id="55" dur="500" fill="hold"/>
                                        <p:tgtEl>
                                          <p:spTgt spid="11"/>
                                        </p:tgtEl>
                                        <p:attrNameLst>
                                          <p:attrName>style.rotation</p:attrName>
                                        </p:attrNameLst>
                                      </p:cBhvr>
                                      <p:tavLst>
                                        <p:tav tm="0">
                                          <p:val>
                                            <p:fltVal val="360"/>
                                          </p:val>
                                        </p:tav>
                                        <p:tav tm="100000">
                                          <p:val>
                                            <p:fltVal val="0"/>
                                          </p:val>
                                        </p:tav>
                                      </p:tavLst>
                                    </p:anim>
                                    <p:animEffect transition="in" filter="fade">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9"/>
                                        </p:tgtEl>
                                      </p:cBhvr>
                                    </p:animEffect>
                                    <p:set>
                                      <p:cBhvr>
                                        <p:cTn id="66" dur="1" fill="hold">
                                          <p:stCondLst>
                                            <p:cond delay="499"/>
                                          </p:stCondLst>
                                        </p:cTn>
                                        <p:tgtEl>
                                          <p:spTgt spid="9"/>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1"/>
                                        </p:tgtEl>
                                      </p:cBhvr>
                                    </p:animEffect>
                                    <p:set>
                                      <p:cBhvr>
                                        <p:cTn id="71"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9" grpId="0" animBg="1"/>
      <p:bldP spid="9"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7">
            <a:extLst>
              <a:ext uri="{FF2B5EF4-FFF2-40B4-BE49-F238E27FC236}">
                <a16:creationId xmlns:a16="http://schemas.microsoft.com/office/drawing/2014/main" id="{6BB4A288-31AD-48C2-B51A-26D773DE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
            <a:extLst>
              <a:ext uri="{FF2B5EF4-FFF2-40B4-BE49-F238E27FC236}">
                <a16:creationId xmlns:a16="http://schemas.microsoft.com/office/drawing/2014/main" id="{CF296E0E-B856-46EB-BF61-6F696D2B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21">
            <a:extLst>
              <a:ext uri="{FF2B5EF4-FFF2-40B4-BE49-F238E27FC236}">
                <a16:creationId xmlns:a16="http://schemas.microsoft.com/office/drawing/2014/main" id="{5CFB9D68-DE9A-4A28-83F3-BDE936BC8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24350" y="61233"/>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21">
            <a:extLst>
              <a:ext uri="{FF2B5EF4-FFF2-40B4-BE49-F238E27FC236}">
                <a16:creationId xmlns:a16="http://schemas.microsoft.com/office/drawing/2014/main" id="{18E53E05-AB1E-47FF-902E-E90E751F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93804" y="53104"/>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5" name="Group 15">
            <a:extLst>
              <a:ext uri="{FF2B5EF4-FFF2-40B4-BE49-F238E27FC236}">
                <a16:creationId xmlns:a16="http://schemas.microsoft.com/office/drawing/2014/main" id="{394A39AD-6341-47BA-9CB1-B54A5B44D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15694" y="92593"/>
            <a:ext cx="108531" cy="502457"/>
            <a:chOff x="11345347" y="391973"/>
            <a:chExt cx="108531" cy="502457"/>
          </a:xfrm>
          <a:solidFill>
            <a:schemeClr val="bg2">
              <a:lumMod val="90000"/>
            </a:schemeClr>
          </a:solidFill>
        </p:grpSpPr>
        <p:sp>
          <p:nvSpPr>
            <p:cNvPr id="107" name="Freeform 43">
              <a:extLst>
                <a:ext uri="{FF2B5EF4-FFF2-40B4-BE49-F238E27FC236}">
                  <a16:creationId xmlns:a16="http://schemas.microsoft.com/office/drawing/2014/main" id="{5E7FC12A-9404-4CEF-B8A5-3A043FB7FA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Freeform 52">
              <a:extLst>
                <a:ext uri="{FF2B5EF4-FFF2-40B4-BE49-F238E27FC236}">
                  <a16:creationId xmlns:a16="http://schemas.microsoft.com/office/drawing/2014/main" id="{EBB818CC-4772-4693-8F67-DA39205323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54">
              <a:extLst>
                <a:ext uri="{FF2B5EF4-FFF2-40B4-BE49-F238E27FC236}">
                  <a16:creationId xmlns:a16="http://schemas.microsoft.com/office/drawing/2014/main" id="{0E1A6DF3-8EDF-401C-BA8D-56EF7551C7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13" name="Freeform 121">
            <a:extLst>
              <a:ext uri="{FF2B5EF4-FFF2-40B4-BE49-F238E27FC236}">
                <a16:creationId xmlns:a16="http://schemas.microsoft.com/office/drawing/2014/main" id="{C4328E57-2330-4F13-BFF6-7D6623234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68725" y="44244"/>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22">
            <a:extLst>
              <a:ext uri="{FF2B5EF4-FFF2-40B4-BE49-F238E27FC236}">
                <a16:creationId xmlns:a16="http://schemas.microsoft.com/office/drawing/2014/main" id="{A8976310-F1DC-48F9-AD36-74130D4D3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30944" y="10579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00">
            <a:extLst>
              <a:ext uri="{FF2B5EF4-FFF2-40B4-BE49-F238E27FC236}">
                <a16:creationId xmlns:a16="http://schemas.microsoft.com/office/drawing/2014/main" id="{E6F5AA5D-8C79-4471-BF5A-446E26E09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34846" y="3002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8">
            <a:extLst>
              <a:ext uri="{FF2B5EF4-FFF2-40B4-BE49-F238E27FC236}">
                <a16:creationId xmlns:a16="http://schemas.microsoft.com/office/drawing/2014/main" id="{AAA85F2D-798C-49CD-A763-61EEF7481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9721" y="-514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1" name="Freeform 59">
            <a:extLst>
              <a:ext uri="{FF2B5EF4-FFF2-40B4-BE49-F238E27FC236}">
                <a16:creationId xmlns:a16="http://schemas.microsoft.com/office/drawing/2014/main" id="{FD15984B-B00C-4146-AF82-FE4A2E021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8493" y="215448"/>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3" name="Freeform 10">
            <a:extLst>
              <a:ext uri="{FF2B5EF4-FFF2-40B4-BE49-F238E27FC236}">
                <a16:creationId xmlns:a16="http://schemas.microsoft.com/office/drawing/2014/main" id="{7F482347-5925-4D3C-90D9-F9683926C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8291" y="102255"/>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5" name="Freeform 120">
            <a:extLst>
              <a:ext uri="{FF2B5EF4-FFF2-40B4-BE49-F238E27FC236}">
                <a16:creationId xmlns:a16="http://schemas.microsoft.com/office/drawing/2014/main" id="{4B3DBBB0-8F73-4928-8F50-052EEF835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79285" y="2332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20">
            <a:extLst>
              <a:ext uri="{FF2B5EF4-FFF2-40B4-BE49-F238E27FC236}">
                <a16:creationId xmlns:a16="http://schemas.microsoft.com/office/drawing/2014/main" id="{9D9F4824-6BB3-425A-8E06-5F01EED72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49409" y="254475"/>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20">
            <a:extLst>
              <a:ext uri="{FF2B5EF4-FFF2-40B4-BE49-F238E27FC236}">
                <a16:creationId xmlns:a16="http://schemas.microsoft.com/office/drawing/2014/main" id="{79B2A1FE-DD90-4F0D-939C-A7EB7F36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72174" y="245615"/>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6">
            <a:extLst>
              <a:ext uri="{FF2B5EF4-FFF2-40B4-BE49-F238E27FC236}">
                <a16:creationId xmlns:a16="http://schemas.microsoft.com/office/drawing/2014/main" id="{E7C8AAEA-99AD-4E47-8E62-6F21977D3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50356" y="298043"/>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27">
            <a:extLst>
              <a:ext uri="{FF2B5EF4-FFF2-40B4-BE49-F238E27FC236}">
                <a16:creationId xmlns:a16="http://schemas.microsoft.com/office/drawing/2014/main" id="{77626BCD-0233-4EE4-B436-4392B2FA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47276" y="24138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35" name="Group 42">
            <a:extLst>
              <a:ext uri="{FF2B5EF4-FFF2-40B4-BE49-F238E27FC236}">
                <a16:creationId xmlns:a16="http://schemas.microsoft.com/office/drawing/2014/main" id="{14C9F177-BFC9-46C6-83E8-0FDD0FC85C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83597" y="391973"/>
            <a:ext cx="108531" cy="502457"/>
            <a:chOff x="11345347" y="391973"/>
            <a:chExt cx="108531" cy="502457"/>
          </a:xfrm>
          <a:solidFill>
            <a:schemeClr val="bg2">
              <a:lumMod val="90000"/>
            </a:schemeClr>
          </a:solidFill>
        </p:grpSpPr>
        <p:sp>
          <p:nvSpPr>
            <p:cNvPr id="137" name="Freeform 43">
              <a:extLst>
                <a:ext uri="{FF2B5EF4-FFF2-40B4-BE49-F238E27FC236}">
                  <a16:creationId xmlns:a16="http://schemas.microsoft.com/office/drawing/2014/main" id="{14842030-93FD-4B10-A2A3-31909EC71F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9" name="Freeform 52">
              <a:extLst>
                <a:ext uri="{FF2B5EF4-FFF2-40B4-BE49-F238E27FC236}">
                  <a16:creationId xmlns:a16="http://schemas.microsoft.com/office/drawing/2014/main" id="{F708F28C-0931-4686-8678-4A2F7E7425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1" name="Freeform 54">
              <a:extLst>
                <a:ext uri="{FF2B5EF4-FFF2-40B4-BE49-F238E27FC236}">
                  <a16:creationId xmlns:a16="http://schemas.microsoft.com/office/drawing/2014/main" id="{F4E00544-EFFD-4F9B-B6D4-3919ACAB8E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43" name="Freeform 18">
            <a:extLst>
              <a:ext uri="{FF2B5EF4-FFF2-40B4-BE49-F238E27FC236}">
                <a16:creationId xmlns:a16="http://schemas.microsoft.com/office/drawing/2014/main" id="{87492D8E-F977-456B-B51B-511D6F482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8524" y="31177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5" name="Freeform 8">
            <a:extLst>
              <a:ext uri="{FF2B5EF4-FFF2-40B4-BE49-F238E27FC236}">
                <a16:creationId xmlns:a16="http://schemas.microsoft.com/office/drawing/2014/main" id="{6E11370A-07A8-4B6F-87C1-4D10DDE0A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82179" y="45620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87">
            <a:extLst>
              <a:ext uri="{FF2B5EF4-FFF2-40B4-BE49-F238E27FC236}">
                <a16:creationId xmlns:a16="http://schemas.microsoft.com/office/drawing/2014/main" id="{E255E3FE-7B86-449A-AF1A-AC52EE23C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66233" y="49742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22">
            <a:extLst>
              <a:ext uri="{FF2B5EF4-FFF2-40B4-BE49-F238E27FC236}">
                <a16:creationId xmlns:a16="http://schemas.microsoft.com/office/drawing/2014/main" id="{A7B0531A-680C-4DF1-9079-91CEF1100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60485" y="4789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screenshot of a computer code&#10;&#10;Description automatically generated">
            <a:extLst>
              <a:ext uri="{FF2B5EF4-FFF2-40B4-BE49-F238E27FC236}">
                <a16:creationId xmlns:a16="http://schemas.microsoft.com/office/drawing/2014/main" id="{E777F9D8-D8E5-46CA-63DA-2F08B7D22A39}"/>
              </a:ext>
            </a:extLst>
          </p:cNvPr>
          <p:cNvPicPr>
            <a:picLocks noChangeAspect="1"/>
          </p:cNvPicPr>
          <p:nvPr/>
        </p:nvPicPr>
        <p:blipFill rotWithShape="1">
          <a:blip r:embed="rId2"/>
          <a:srcRect t="441" r="2" b="441"/>
          <a:stretch/>
        </p:blipFill>
        <p:spPr>
          <a:xfrm>
            <a:off x="579562" y="271864"/>
            <a:ext cx="10753420" cy="6280094"/>
          </a:xfrm>
          <a:prstGeom prst="rect">
            <a:avLst/>
          </a:prstGeom>
        </p:spPr>
      </p:pic>
      <p:sp>
        <p:nvSpPr>
          <p:cNvPr id="151" name="Freeform 8">
            <a:extLst>
              <a:ext uri="{FF2B5EF4-FFF2-40B4-BE49-F238E27FC236}">
                <a16:creationId xmlns:a16="http://schemas.microsoft.com/office/drawing/2014/main" id="{E401ABF7-FBCE-4186-A2F6-225DA1AAF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45620" y="45496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8">
            <a:extLst>
              <a:ext uri="{FF2B5EF4-FFF2-40B4-BE49-F238E27FC236}">
                <a16:creationId xmlns:a16="http://schemas.microsoft.com/office/drawing/2014/main" id="{73F4CE2C-1879-429C-BEF8-B4CBE74D3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85994" y="44911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5">
            <a:extLst>
              <a:ext uri="{FF2B5EF4-FFF2-40B4-BE49-F238E27FC236}">
                <a16:creationId xmlns:a16="http://schemas.microsoft.com/office/drawing/2014/main" id="{DF8C4C96-C8B3-4FE8-AB88-266C7B70C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9823" y="57577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7" name="Freeform 23">
            <a:extLst>
              <a:ext uri="{FF2B5EF4-FFF2-40B4-BE49-F238E27FC236}">
                <a16:creationId xmlns:a16="http://schemas.microsoft.com/office/drawing/2014/main" id="{A1F6A798-5826-4217-AA86-87E3333A8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5200" y="809152"/>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9" name="Freeform 51">
            <a:extLst>
              <a:ext uri="{FF2B5EF4-FFF2-40B4-BE49-F238E27FC236}">
                <a16:creationId xmlns:a16="http://schemas.microsoft.com/office/drawing/2014/main" id="{13C819FE-96AB-4B2B-9EB9-521BB0D1A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94948" y="974976"/>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4" name="Freeform 22">
            <a:extLst>
              <a:ext uri="{FF2B5EF4-FFF2-40B4-BE49-F238E27FC236}">
                <a16:creationId xmlns:a16="http://schemas.microsoft.com/office/drawing/2014/main" id="{76F963D1-D6FD-4AC3-8CEA-F6D685B570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7694" y="10093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6" name="Freeform 30">
            <a:extLst>
              <a:ext uri="{FF2B5EF4-FFF2-40B4-BE49-F238E27FC236}">
                <a16:creationId xmlns:a16="http://schemas.microsoft.com/office/drawing/2014/main" id="{BB6DE3DC-F83D-4EFA-98A6-AE0DADC91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07987" y="103824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8" name="Freeform 53">
            <a:extLst>
              <a:ext uri="{FF2B5EF4-FFF2-40B4-BE49-F238E27FC236}">
                <a16:creationId xmlns:a16="http://schemas.microsoft.com/office/drawing/2014/main" id="{D16A3E88-E30E-4D41-8CBE-F2F68E075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83034" y="1213749"/>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0" name="Freeform 26">
            <a:extLst>
              <a:ext uri="{FF2B5EF4-FFF2-40B4-BE49-F238E27FC236}">
                <a16:creationId xmlns:a16="http://schemas.microsoft.com/office/drawing/2014/main" id="{C6943EF0-FFA1-4BD9-91E9-6BBE9C33E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8991" y="1281857"/>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2" name="Freeform 55">
            <a:extLst>
              <a:ext uri="{FF2B5EF4-FFF2-40B4-BE49-F238E27FC236}">
                <a16:creationId xmlns:a16="http://schemas.microsoft.com/office/drawing/2014/main" id="{9335065C-C582-4DAB-86C6-AC19EF254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82894" y="1423350"/>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4" name="Freeform 28">
            <a:extLst>
              <a:ext uri="{FF2B5EF4-FFF2-40B4-BE49-F238E27FC236}">
                <a16:creationId xmlns:a16="http://schemas.microsoft.com/office/drawing/2014/main" id="{3EEB3F84-1654-4119-80E5-AE155AAF1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2737" y="14951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6" name="Freeform 57">
            <a:extLst>
              <a:ext uri="{FF2B5EF4-FFF2-40B4-BE49-F238E27FC236}">
                <a16:creationId xmlns:a16="http://schemas.microsoft.com/office/drawing/2014/main" id="{876BC8F1-5F0D-416D-A1ED-95278D66BE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9043" y="1633095"/>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8" name="Freeform 27">
            <a:extLst>
              <a:ext uri="{FF2B5EF4-FFF2-40B4-BE49-F238E27FC236}">
                <a16:creationId xmlns:a16="http://schemas.microsoft.com/office/drawing/2014/main" id="{F45C5D14-760E-4499-B64B-F51B85A88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1456" y="1702425"/>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0" name="Freeform 60">
            <a:extLst>
              <a:ext uri="{FF2B5EF4-FFF2-40B4-BE49-F238E27FC236}">
                <a16:creationId xmlns:a16="http://schemas.microsoft.com/office/drawing/2014/main" id="{995AABAB-6A52-4679-A95B-A65EE175C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3724" y="1862889"/>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2" name="Freeform 19">
            <a:extLst>
              <a:ext uri="{FF2B5EF4-FFF2-40B4-BE49-F238E27FC236}">
                <a16:creationId xmlns:a16="http://schemas.microsoft.com/office/drawing/2014/main" id="{47FCC39B-FFFD-42A5-ACD0-A5F4E7775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5582" y="1981637"/>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4" name="Freeform 61">
            <a:extLst>
              <a:ext uri="{FF2B5EF4-FFF2-40B4-BE49-F238E27FC236}">
                <a16:creationId xmlns:a16="http://schemas.microsoft.com/office/drawing/2014/main" id="{B5B11BDA-831D-47F8-8B89-BFAA87C2B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10021" y="2097249"/>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6" name="Freeform 56">
            <a:extLst>
              <a:ext uri="{FF2B5EF4-FFF2-40B4-BE49-F238E27FC236}">
                <a16:creationId xmlns:a16="http://schemas.microsoft.com/office/drawing/2014/main" id="{5926FD1B-8754-4647-9B73-1F0D71E80A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9453" y="2295263"/>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8" name="Freeform 20">
            <a:extLst>
              <a:ext uri="{FF2B5EF4-FFF2-40B4-BE49-F238E27FC236}">
                <a16:creationId xmlns:a16="http://schemas.microsoft.com/office/drawing/2014/main" id="{32EC329C-63CF-4F7D-9526-9A954B080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8613" y="2243158"/>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0" name="Freeform 40">
            <a:extLst>
              <a:ext uri="{FF2B5EF4-FFF2-40B4-BE49-F238E27FC236}">
                <a16:creationId xmlns:a16="http://schemas.microsoft.com/office/drawing/2014/main" id="{408FAD08-8446-42FA-9699-BE799FA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0205" y="2558103"/>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2" name="Freeform 7">
            <a:extLst>
              <a:ext uri="{FF2B5EF4-FFF2-40B4-BE49-F238E27FC236}">
                <a16:creationId xmlns:a16="http://schemas.microsoft.com/office/drawing/2014/main" id="{F484E431-286F-408E-984D-314B23CE7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8995" y="249107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46">
            <a:extLst>
              <a:ext uri="{FF2B5EF4-FFF2-40B4-BE49-F238E27FC236}">
                <a16:creationId xmlns:a16="http://schemas.microsoft.com/office/drawing/2014/main" id="{08B17BDE-8D74-467D-A76E-5A2F6726B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52564" y="2790722"/>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Freeform 5">
            <a:extLst>
              <a:ext uri="{FF2B5EF4-FFF2-40B4-BE49-F238E27FC236}">
                <a16:creationId xmlns:a16="http://schemas.microsoft.com/office/drawing/2014/main" id="{7DB62772-4AFF-40F9-A2C7-9CD0E0197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4699" y="2754146"/>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Freeform 37">
            <a:extLst>
              <a:ext uri="{FF2B5EF4-FFF2-40B4-BE49-F238E27FC236}">
                <a16:creationId xmlns:a16="http://schemas.microsoft.com/office/drawing/2014/main" id="{959B1ADB-D486-49BB-8B0F-73DC121C2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5464" y="302018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Freeform 13">
            <a:extLst>
              <a:ext uri="{FF2B5EF4-FFF2-40B4-BE49-F238E27FC236}">
                <a16:creationId xmlns:a16="http://schemas.microsoft.com/office/drawing/2014/main" id="{25C62AA7-4428-49B1-901D-3FABBAFCB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0321" y="3036946"/>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Freeform 32">
            <a:extLst>
              <a:ext uri="{FF2B5EF4-FFF2-40B4-BE49-F238E27FC236}">
                <a16:creationId xmlns:a16="http://schemas.microsoft.com/office/drawing/2014/main" id="{40CF24D9-B5B6-412D-958B-AD7FED3C2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2066" y="3256125"/>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Freeform 14">
            <a:extLst>
              <a:ext uri="{FF2B5EF4-FFF2-40B4-BE49-F238E27FC236}">
                <a16:creationId xmlns:a16="http://schemas.microsoft.com/office/drawing/2014/main" id="{D0D9DC73-D559-46FE-A479-BA4D85070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04597" y="3295543"/>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Freeform 48">
            <a:extLst>
              <a:ext uri="{FF2B5EF4-FFF2-40B4-BE49-F238E27FC236}">
                <a16:creationId xmlns:a16="http://schemas.microsoft.com/office/drawing/2014/main" id="{F8EC3E3B-784F-483D-8A9C-7A83CB212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5966" y="3576203"/>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Freeform 12">
            <a:extLst>
              <a:ext uri="{FF2B5EF4-FFF2-40B4-BE49-F238E27FC236}">
                <a16:creationId xmlns:a16="http://schemas.microsoft.com/office/drawing/2014/main" id="{9F457AD7-42C5-4682-B59D-59DADA098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09492" y="365164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47">
            <a:extLst>
              <a:ext uri="{FF2B5EF4-FFF2-40B4-BE49-F238E27FC236}">
                <a16:creationId xmlns:a16="http://schemas.microsoft.com/office/drawing/2014/main" id="{88572CB7-DC8D-4A35-A258-E3C66D8B9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10709" y="380967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16">
            <a:extLst>
              <a:ext uri="{FF2B5EF4-FFF2-40B4-BE49-F238E27FC236}">
                <a16:creationId xmlns:a16="http://schemas.microsoft.com/office/drawing/2014/main" id="{87A4F656-FF18-4E06-B89A-D9CEDC787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8332" y="3894675"/>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6" name="Freeform 44">
            <a:extLst>
              <a:ext uri="{FF2B5EF4-FFF2-40B4-BE49-F238E27FC236}">
                <a16:creationId xmlns:a16="http://schemas.microsoft.com/office/drawing/2014/main" id="{442D5ED8-DB79-4453-A622-9A46AA562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5656" y="404080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8" name="Freeform 11">
            <a:extLst>
              <a:ext uri="{FF2B5EF4-FFF2-40B4-BE49-F238E27FC236}">
                <a16:creationId xmlns:a16="http://schemas.microsoft.com/office/drawing/2014/main" id="{1833B995-82C7-4A86-AC35-676DB0937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7716" y="4154124"/>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0" name="Freeform 33">
            <a:extLst>
              <a:ext uri="{FF2B5EF4-FFF2-40B4-BE49-F238E27FC236}">
                <a16:creationId xmlns:a16="http://schemas.microsoft.com/office/drawing/2014/main" id="{0E6DFE62-917A-4DA1-A9C3-367349F4C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1979" y="4347436"/>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2" name="Freeform 35">
            <a:extLst>
              <a:ext uri="{FF2B5EF4-FFF2-40B4-BE49-F238E27FC236}">
                <a16:creationId xmlns:a16="http://schemas.microsoft.com/office/drawing/2014/main" id="{6AE33A91-D749-427E-9254-87DC693AF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1561" y="455566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4" name="Freeform 9">
            <a:extLst>
              <a:ext uri="{FF2B5EF4-FFF2-40B4-BE49-F238E27FC236}">
                <a16:creationId xmlns:a16="http://schemas.microsoft.com/office/drawing/2014/main" id="{2057B771-C835-4215-90A5-89D1AD806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9401" y="4437743"/>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6" name="Freeform 8">
            <a:extLst>
              <a:ext uri="{FF2B5EF4-FFF2-40B4-BE49-F238E27FC236}">
                <a16:creationId xmlns:a16="http://schemas.microsoft.com/office/drawing/2014/main" id="{BD2F9653-A545-400F-9847-8BD54326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1263" y="470781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8" name="Freeform 38">
            <a:extLst>
              <a:ext uri="{FF2B5EF4-FFF2-40B4-BE49-F238E27FC236}">
                <a16:creationId xmlns:a16="http://schemas.microsoft.com/office/drawing/2014/main" id="{3E10A693-DFAC-44A9-B638-97D48A5BAB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53133" y="4860281"/>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0" name="Freeform 39">
            <a:extLst>
              <a:ext uri="{FF2B5EF4-FFF2-40B4-BE49-F238E27FC236}">
                <a16:creationId xmlns:a16="http://schemas.microsoft.com/office/drawing/2014/main" id="{34B6B28B-C598-4A2B-B73D-2E498276B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5241" y="5101402"/>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2" name="Freeform 6">
            <a:extLst>
              <a:ext uri="{FF2B5EF4-FFF2-40B4-BE49-F238E27FC236}">
                <a16:creationId xmlns:a16="http://schemas.microsoft.com/office/drawing/2014/main" id="{69E7A3A0-95C4-4D71-8978-BCDE6D0A2C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9568" y="5048122"/>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4" name="Freeform 17">
            <a:extLst>
              <a:ext uri="{FF2B5EF4-FFF2-40B4-BE49-F238E27FC236}">
                <a16:creationId xmlns:a16="http://schemas.microsoft.com/office/drawing/2014/main" id="{DA575FF7-EDF7-45DE-B1EC-25D3460A9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23310" y="523246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6" name="Freeform 34">
            <a:extLst>
              <a:ext uri="{FF2B5EF4-FFF2-40B4-BE49-F238E27FC236}">
                <a16:creationId xmlns:a16="http://schemas.microsoft.com/office/drawing/2014/main" id="{B49F6C6F-5F66-427C-85F0-D7FC30156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5909" y="5344759"/>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8" name="Freeform 42">
            <a:extLst>
              <a:ext uri="{FF2B5EF4-FFF2-40B4-BE49-F238E27FC236}">
                <a16:creationId xmlns:a16="http://schemas.microsoft.com/office/drawing/2014/main" id="{DF0B6371-285D-459E-9F09-3100F1162D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1866" y="5556672"/>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0" name="Freeform 21">
            <a:extLst>
              <a:ext uri="{FF2B5EF4-FFF2-40B4-BE49-F238E27FC236}">
                <a16:creationId xmlns:a16="http://schemas.microsoft.com/office/drawing/2014/main" id="{37DE214F-B280-4CEC-BB13-EAD3680ED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5829" y="545198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2" name="Freeform 45">
            <a:extLst>
              <a:ext uri="{FF2B5EF4-FFF2-40B4-BE49-F238E27FC236}">
                <a16:creationId xmlns:a16="http://schemas.microsoft.com/office/drawing/2014/main" id="{A8AC4DA6-6B9C-49E5-8440-534D32849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3505" y="5796626"/>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4" name="Freeform 21">
            <a:extLst>
              <a:ext uri="{FF2B5EF4-FFF2-40B4-BE49-F238E27FC236}">
                <a16:creationId xmlns:a16="http://schemas.microsoft.com/office/drawing/2014/main" id="{86C6FD8B-38A7-4391-B64F-BAB9F6CD2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1302" y="5703580"/>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6" name="Freeform 29">
            <a:extLst>
              <a:ext uri="{FF2B5EF4-FFF2-40B4-BE49-F238E27FC236}">
                <a16:creationId xmlns:a16="http://schemas.microsoft.com/office/drawing/2014/main" id="{82BD40BF-F1BD-4E72-A73A-B1F966AC0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52185" y="585722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8" name="Freeform 36">
            <a:extLst>
              <a:ext uri="{FF2B5EF4-FFF2-40B4-BE49-F238E27FC236}">
                <a16:creationId xmlns:a16="http://schemas.microsoft.com/office/drawing/2014/main" id="{A9DAC09B-4C12-4105-A208-6272BB68A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3698" y="6006648"/>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0" name="Freeform 41">
            <a:extLst>
              <a:ext uri="{FF2B5EF4-FFF2-40B4-BE49-F238E27FC236}">
                <a16:creationId xmlns:a16="http://schemas.microsoft.com/office/drawing/2014/main" id="{78F0A347-07AD-473D-8B2A-0BCB7052B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3698" y="6238656"/>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2" name="Freeform 31">
            <a:extLst>
              <a:ext uri="{FF2B5EF4-FFF2-40B4-BE49-F238E27FC236}">
                <a16:creationId xmlns:a16="http://schemas.microsoft.com/office/drawing/2014/main" id="{D2AC5002-A2D0-40F1-9843-C1FDB8F14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3881" y="614307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4" name="Freeform 30">
            <a:extLst>
              <a:ext uri="{FF2B5EF4-FFF2-40B4-BE49-F238E27FC236}">
                <a16:creationId xmlns:a16="http://schemas.microsoft.com/office/drawing/2014/main" id="{82F66625-1293-49F8-B4A8-66FBB5E37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432793" y="636366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41">
            <a:extLst>
              <a:ext uri="{FF2B5EF4-FFF2-40B4-BE49-F238E27FC236}">
                <a16:creationId xmlns:a16="http://schemas.microsoft.com/office/drawing/2014/main" id="{2F2D3D2D-40ED-4E9D-951B-1D2ABFB63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83709" y="630496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8" name="Freeform 80">
            <a:extLst>
              <a:ext uri="{FF2B5EF4-FFF2-40B4-BE49-F238E27FC236}">
                <a16:creationId xmlns:a16="http://schemas.microsoft.com/office/drawing/2014/main" id="{531A6EAF-4C9B-4C79-AFB3-C3EA7B892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56946" y="645853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60" name="Group 159">
            <a:extLst>
              <a:ext uri="{FF2B5EF4-FFF2-40B4-BE49-F238E27FC236}">
                <a16:creationId xmlns:a16="http://schemas.microsoft.com/office/drawing/2014/main" id="{FE88D089-7D31-4843-BA13-7413817400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91337" y="6285707"/>
            <a:ext cx="108531" cy="502457"/>
            <a:chOff x="11345347" y="391973"/>
            <a:chExt cx="108531" cy="502457"/>
          </a:xfrm>
          <a:solidFill>
            <a:schemeClr val="bg2">
              <a:lumMod val="90000"/>
            </a:schemeClr>
          </a:solidFill>
        </p:grpSpPr>
        <p:sp>
          <p:nvSpPr>
            <p:cNvPr id="161" name="Freeform 43">
              <a:extLst>
                <a:ext uri="{FF2B5EF4-FFF2-40B4-BE49-F238E27FC236}">
                  <a16:creationId xmlns:a16="http://schemas.microsoft.com/office/drawing/2014/main" id="{CB4C527A-3F12-4985-84B9-7BDD336336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2" name="Freeform 52">
              <a:extLst>
                <a:ext uri="{FF2B5EF4-FFF2-40B4-BE49-F238E27FC236}">
                  <a16:creationId xmlns:a16="http://schemas.microsoft.com/office/drawing/2014/main" id="{AFFDF367-1403-43D5-A6CD-1041111E05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3" name="Freeform 54">
              <a:extLst>
                <a:ext uri="{FF2B5EF4-FFF2-40B4-BE49-F238E27FC236}">
                  <a16:creationId xmlns:a16="http://schemas.microsoft.com/office/drawing/2014/main" id="{6FCAC9B5-B6E5-4D9F-A55F-8F16395153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65" name="Freeform 53">
            <a:extLst>
              <a:ext uri="{FF2B5EF4-FFF2-40B4-BE49-F238E27FC236}">
                <a16:creationId xmlns:a16="http://schemas.microsoft.com/office/drawing/2014/main" id="{ADEE2F84-77C4-4BF6-A992-F3580150C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51623" y="633003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49">
            <a:extLst>
              <a:ext uri="{FF2B5EF4-FFF2-40B4-BE49-F238E27FC236}">
                <a16:creationId xmlns:a16="http://schemas.microsoft.com/office/drawing/2014/main" id="{F418FE72-A2EC-4458-80BE-814B14FC8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4580" y="646787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9" name="Freeform 25">
            <a:extLst>
              <a:ext uri="{FF2B5EF4-FFF2-40B4-BE49-F238E27FC236}">
                <a16:creationId xmlns:a16="http://schemas.microsoft.com/office/drawing/2014/main" id="{92F34A59-AB56-46B5-AF61-7AA6AB5CE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51963" y="638377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1" name="Freeform 51">
            <a:extLst>
              <a:ext uri="{FF2B5EF4-FFF2-40B4-BE49-F238E27FC236}">
                <a16:creationId xmlns:a16="http://schemas.microsoft.com/office/drawing/2014/main" id="{C48521E4-6E2E-47D3-95FA-B3C4A1729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69053" y="6511281"/>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80">
            <a:extLst>
              <a:ext uri="{FF2B5EF4-FFF2-40B4-BE49-F238E27FC236}">
                <a16:creationId xmlns:a16="http://schemas.microsoft.com/office/drawing/2014/main" id="{9C5D529F-AE3A-4C3A-B074-AF9EE680A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899702" y="644967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45">
            <a:extLst>
              <a:ext uri="{FF2B5EF4-FFF2-40B4-BE49-F238E27FC236}">
                <a16:creationId xmlns:a16="http://schemas.microsoft.com/office/drawing/2014/main" id="{2F1AE185-70CC-4D11-9A36-C3625448A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139392" y="632225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7" name="Freeform 36">
            <a:extLst>
              <a:ext uri="{FF2B5EF4-FFF2-40B4-BE49-F238E27FC236}">
                <a16:creationId xmlns:a16="http://schemas.microsoft.com/office/drawing/2014/main" id="{9A207E13-2E0B-4268-AA96-26B01FB502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40920" y="6541256"/>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9" name="Freeform 112">
            <a:extLst>
              <a:ext uri="{FF2B5EF4-FFF2-40B4-BE49-F238E27FC236}">
                <a16:creationId xmlns:a16="http://schemas.microsoft.com/office/drawing/2014/main" id="{6C5514CF-D0C9-42AF-93A0-6F4EA0DEC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50076" y="668168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08">
            <a:extLst>
              <a:ext uri="{FF2B5EF4-FFF2-40B4-BE49-F238E27FC236}">
                <a16:creationId xmlns:a16="http://schemas.microsoft.com/office/drawing/2014/main" id="{0F29BC51-960A-4E60-BCFA-EF2060A08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177510" y="656737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49">
            <a:extLst>
              <a:ext uri="{FF2B5EF4-FFF2-40B4-BE49-F238E27FC236}">
                <a16:creationId xmlns:a16="http://schemas.microsoft.com/office/drawing/2014/main" id="{884B65B7-89AF-4503-A9AC-5F299296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94798" y="6752743"/>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5" name="Freeform 43">
            <a:extLst>
              <a:ext uri="{FF2B5EF4-FFF2-40B4-BE49-F238E27FC236}">
                <a16:creationId xmlns:a16="http://schemas.microsoft.com/office/drawing/2014/main" id="{343FBB08-7E5E-4842-823A-8365927A3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50494" y="675866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12">
            <a:extLst>
              <a:ext uri="{FF2B5EF4-FFF2-40B4-BE49-F238E27FC236}">
                <a16:creationId xmlns:a16="http://schemas.microsoft.com/office/drawing/2014/main" id="{6ED35F8F-2963-4AAF-8F71-B483D1B6D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892832" y="667282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79">
            <a:extLst>
              <a:ext uri="{FF2B5EF4-FFF2-40B4-BE49-F238E27FC236}">
                <a16:creationId xmlns:a16="http://schemas.microsoft.com/office/drawing/2014/main" id="{E38378EE-E9D8-4A34-BADD-F32DE5A8E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176166" y="675348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8">
            <a:extLst>
              <a:ext uri="{FF2B5EF4-FFF2-40B4-BE49-F238E27FC236}">
                <a16:creationId xmlns:a16="http://schemas.microsoft.com/office/drawing/2014/main" id="{C45F416E-2564-4DB1-9631-AE61E3D1C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5877" y="667852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3" name="Freeform 106">
            <a:extLst>
              <a:ext uri="{FF2B5EF4-FFF2-40B4-BE49-F238E27FC236}">
                <a16:creationId xmlns:a16="http://schemas.microsoft.com/office/drawing/2014/main" id="{10939842-A485-4585-94CF-830291B6C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65425" y="665871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 name="TextBox 1">
            <a:extLst>
              <a:ext uri="{FF2B5EF4-FFF2-40B4-BE49-F238E27FC236}">
                <a16:creationId xmlns:a16="http://schemas.microsoft.com/office/drawing/2014/main" id="{AA41BE76-BF32-1B05-3715-36C16487BF9C}"/>
              </a:ext>
            </a:extLst>
          </p:cNvPr>
          <p:cNvSpPr txBox="1"/>
          <p:nvPr/>
        </p:nvSpPr>
        <p:spPr>
          <a:xfrm>
            <a:off x="2474501" y="4253673"/>
            <a:ext cx="7784101" cy="954107"/>
          </a:xfrm>
          <a:prstGeom prst="rect">
            <a:avLst/>
          </a:prstGeom>
          <a:solidFill>
            <a:srgbClr val="FFC000"/>
          </a:solidFill>
        </p:spPr>
        <p:txBody>
          <a:bodyPr wrap="square" rtlCol="0">
            <a:spAutoFit/>
          </a:bodyPr>
          <a:lstStyle/>
          <a:p>
            <a:r>
              <a:rPr lang="en-CA" sz="2800" b="0" i="0" u="none" strike="noStrike" dirty="0">
                <a:solidFill>
                  <a:srgbClr val="374151"/>
                </a:solidFill>
                <a:effectLst/>
                <a:latin typeface="+mj-lt"/>
              </a:rPr>
              <a:t>If no empty cells are left, the method returns </a:t>
            </a:r>
            <a:r>
              <a:rPr lang="en-CA" sz="2800" dirty="0">
                <a:latin typeface="+mj-lt"/>
              </a:rPr>
              <a:t>true</a:t>
            </a:r>
            <a:r>
              <a:rPr lang="en-CA" sz="2800" b="0" i="0" u="none" strike="noStrike" dirty="0">
                <a:solidFill>
                  <a:srgbClr val="374151"/>
                </a:solidFill>
                <a:effectLst/>
                <a:latin typeface="+mj-lt"/>
              </a:rPr>
              <a:t>, indicating that the puzzle is solved.</a:t>
            </a:r>
            <a:endParaRPr lang="en-US" sz="2800" dirty="0">
              <a:latin typeface="+mj-lt"/>
            </a:endParaRPr>
          </a:p>
        </p:txBody>
      </p:sp>
      <p:pic>
        <p:nvPicPr>
          <p:cNvPr id="5" name="Graphic 4" descr="Line arrow: Rotate left with solid fill">
            <a:extLst>
              <a:ext uri="{FF2B5EF4-FFF2-40B4-BE49-F238E27FC236}">
                <a16:creationId xmlns:a16="http://schemas.microsoft.com/office/drawing/2014/main" id="{DDD34769-DCFA-5946-430C-8A4CD50DFA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5931827">
            <a:off x="1694085" y="5148025"/>
            <a:ext cx="914400" cy="914400"/>
          </a:xfrm>
          <a:prstGeom prst="rect">
            <a:avLst/>
          </a:prstGeom>
        </p:spPr>
      </p:pic>
    </p:spTree>
    <p:extLst>
      <p:ext uri="{BB962C8B-B14F-4D97-AF65-F5344CB8AC3E}">
        <p14:creationId xmlns:p14="http://schemas.microsoft.com/office/powerpoint/2010/main" val="232842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2"/>
                                        </p:tgtEl>
                                      </p:cBhvr>
                                    </p:animEffect>
                                    <p:set>
                                      <p:cBhvr>
                                        <p:cTn id="2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0" name="Rectangle 7">
            <a:extLst>
              <a:ext uri="{FF2B5EF4-FFF2-40B4-BE49-F238E27FC236}">
                <a16:creationId xmlns:a16="http://schemas.microsoft.com/office/drawing/2014/main" id="{6BB4A288-31AD-48C2-B51A-26D773DE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9">
            <a:extLst>
              <a:ext uri="{FF2B5EF4-FFF2-40B4-BE49-F238E27FC236}">
                <a16:creationId xmlns:a16="http://schemas.microsoft.com/office/drawing/2014/main" id="{CF296E0E-B856-46EB-BF61-6F696D2B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121">
            <a:extLst>
              <a:ext uri="{FF2B5EF4-FFF2-40B4-BE49-F238E27FC236}">
                <a16:creationId xmlns:a16="http://schemas.microsoft.com/office/drawing/2014/main" id="{5CFB9D68-DE9A-4A28-83F3-BDE936BC8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24350" y="61233"/>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21">
            <a:extLst>
              <a:ext uri="{FF2B5EF4-FFF2-40B4-BE49-F238E27FC236}">
                <a16:creationId xmlns:a16="http://schemas.microsoft.com/office/drawing/2014/main" id="{18E53E05-AB1E-47FF-902E-E90E751F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93804" y="53104"/>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44" name="Group 15">
            <a:extLst>
              <a:ext uri="{FF2B5EF4-FFF2-40B4-BE49-F238E27FC236}">
                <a16:creationId xmlns:a16="http://schemas.microsoft.com/office/drawing/2014/main" id="{394A39AD-6341-47BA-9CB1-B54A5B44D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15694" y="92593"/>
            <a:ext cx="108531" cy="502457"/>
            <a:chOff x="11345347" y="391973"/>
            <a:chExt cx="108531" cy="502457"/>
          </a:xfrm>
          <a:solidFill>
            <a:schemeClr val="bg2">
              <a:lumMod val="90000"/>
            </a:schemeClr>
          </a:solidFill>
        </p:grpSpPr>
        <p:sp>
          <p:nvSpPr>
            <p:cNvPr id="17" name="Freeform 43">
              <a:extLst>
                <a:ext uri="{FF2B5EF4-FFF2-40B4-BE49-F238E27FC236}">
                  <a16:creationId xmlns:a16="http://schemas.microsoft.com/office/drawing/2014/main" id="{5E7FC12A-9404-4CEF-B8A5-3A043FB7FA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5" name="Freeform 52">
              <a:extLst>
                <a:ext uri="{FF2B5EF4-FFF2-40B4-BE49-F238E27FC236}">
                  <a16:creationId xmlns:a16="http://schemas.microsoft.com/office/drawing/2014/main" id="{EBB818CC-4772-4693-8F67-DA39205323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Freeform 54">
              <a:extLst>
                <a:ext uri="{FF2B5EF4-FFF2-40B4-BE49-F238E27FC236}">
                  <a16:creationId xmlns:a16="http://schemas.microsoft.com/office/drawing/2014/main" id="{0E1A6DF3-8EDF-401C-BA8D-56EF7551C7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1" name="Freeform 121">
            <a:extLst>
              <a:ext uri="{FF2B5EF4-FFF2-40B4-BE49-F238E27FC236}">
                <a16:creationId xmlns:a16="http://schemas.microsoft.com/office/drawing/2014/main" id="{C4328E57-2330-4F13-BFF6-7D6623234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68725" y="44244"/>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22">
            <a:extLst>
              <a:ext uri="{FF2B5EF4-FFF2-40B4-BE49-F238E27FC236}">
                <a16:creationId xmlns:a16="http://schemas.microsoft.com/office/drawing/2014/main" id="{A8976310-F1DC-48F9-AD36-74130D4D3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30944" y="10579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00">
            <a:extLst>
              <a:ext uri="{FF2B5EF4-FFF2-40B4-BE49-F238E27FC236}">
                <a16:creationId xmlns:a16="http://schemas.microsoft.com/office/drawing/2014/main" id="{E6F5AA5D-8C79-4471-BF5A-446E26E09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34846" y="3002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8">
            <a:extLst>
              <a:ext uri="{FF2B5EF4-FFF2-40B4-BE49-F238E27FC236}">
                <a16:creationId xmlns:a16="http://schemas.microsoft.com/office/drawing/2014/main" id="{AAA85F2D-798C-49CD-A763-61EEF7481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9721" y="-514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Freeform 59">
            <a:extLst>
              <a:ext uri="{FF2B5EF4-FFF2-40B4-BE49-F238E27FC236}">
                <a16:creationId xmlns:a16="http://schemas.microsoft.com/office/drawing/2014/main" id="{FD15984B-B00C-4146-AF82-FE4A2E021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8493" y="215448"/>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10">
            <a:extLst>
              <a:ext uri="{FF2B5EF4-FFF2-40B4-BE49-F238E27FC236}">
                <a16:creationId xmlns:a16="http://schemas.microsoft.com/office/drawing/2014/main" id="{7F482347-5925-4D3C-90D9-F9683926C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8291" y="102255"/>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120">
            <a:extLst>
              <a:ext uri="{FF2B5EF4-FFF2-40B4-BE49-F238E27FC236}">
                <a16:creationId xmlns:a16="http://schemas.microsoft.com/office/drawing/2014/main" id="{4B3DBBB0-8F73-4928-8F50-052EEF835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79285" y="2332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20">
            <a:extLst>
              <a:ext uri="{FF2B5EF4-FFF2-40B4-BE49-F238E27FC236}">
                <a16:creationId xmlns:a16="http://schemas.microsoft.com/office/drawing/2014/main" id="{9D9F4824-6BB3-425A-8E06-5F01EED72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49409" y="254475"/>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20">
            <a:extLst>
              <a:ext uri="{FF2B5EF4-FFF2-40B4-BE49-F238E27FC236}">
                <a16:creationId xmlns:a16="http://schemas.microsoft.com/office/drawing/2014/main" id="{79B2A1FE-DD90-4F0D-939C-A7EB7F36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72174" y="245615"/>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6">
            <a:extLst>
              <a:ext uri="{FF2B5EF4-FFF2-40B4-BE49-F238E27FC236}">
                <a16:creationId xmlns:a16="http://schemas.microsoft.com/office/drawing/2014/main" id="{E7C8AAEA-99AD-4E47-8E62-6F21977D3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50356" y="298043"/>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27">
            <a:extLst>
              <a:ext uri="{FF2B5EF4-FFF2-40B4-BE49-F238E27FC236}">
                <a16:creationId xmlns:a16="http://schemas.microsoft.com/office/drawing/2014/main" id="{77626BCD-0233-4EE4-B436-4392B2FA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47276" y="24138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3" name="Group 42">
            <a:extLst>
              <a:ext uri="{FF2B5EF4-FFF2-40B4-BE49-F238E27FC236}">
                <a16:creationId xmlns:a16="http://schemas.microsoft.com/office/drawing/2014/main" id="{14C9F177-BFC9-46C6-83E8-0FDD0FC85C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83597" y="391973"/>
            <a:ext cx="108531" cy="502457"/>
            <a:chOff x="11345347" y="391973"/>
            <a:chExt cx="108531" cy="502457"/>
          </a:xfrm>
          <a:solidFill>
            <a:schemeClr val="bg2">
              <a:lumMod val="90000"/>
            </a:schemeClr>
          </a:solidFill>
        </p:grpSpPr>
        <p:sp>
          <p:nvSpPr>
            <p:cNvPr id="246" name="Freeform 43">
              <a:extLst>
                <a:ext uri="{FF2B5EF4-FFF2-40B4-BE49-F238E27FC236}">
                  <a16:creationId xmlns:a16="http://schemas.microsoft.com/office/drawing/2014/main" id="{14842030-93FD-4B10-A2A3-31909EC71F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52">
              <a:extLst>
                <a:ext uri="{FF2B5EF4-FFF2-40B4-BE49-F238E27FC236}">
                  <a16:creationId xmlns:a16="http://schemas.microsoft.com/office/drawing/2014/main" id="{F708F28C-0931-4686-8678-4A2F7E7425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7" name="Freeform 54">
              <a:extLst>
                <a:ext uri="{FF2B5EF4-FFF2-40B4-BE49-F238E27FC236}">
                  <a16:creationId xmlns:a16="http://schemas.microsoft.com/office/drawing/2014/main" id="{F4E00544-EFFD-4F9B-B6D4-3919ACAB8E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48" name="Freeform 18">
            <a:extLst>
              <a:ext uri="{FF2B5EF4-FFF2-40B4-BE49-F238E27FC236}">
                <a16:creationId xmlns:a16="http://schemas.microsoft.com/office/drawing/2014/main" id="{87492D8E-F977-456B-B51B-511D6F482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8524" y="31177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9" name="Freeform 8">
            <a:extLst>
              <a:ext uri="{FF2B5EF4-FFF2-40B4-BE49-F238E27FC236}">
                <a16:creationId xmlns:a16="http://schemas.microsoft.com/office/drawing/2014/main" id="{6E11370A-07A8-4B6F-87C1-4D10DDE0A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82179" y="45620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87">
            <a:extLst>
              <a:ext uri="{FF2B5EF4-FFF2-40B4-BE49-F238E27FC236}">
                <a16:creationId xmlns:a16="http://schemas.microsoft.com/office/drawing/2014/main" id="{E255E3FE-7B86-449A-AF1A-AC52EE23C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66233" y="49742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22">
            <a:extLst>
              <a:ext uri="{FF2B5EF4-FFF2-40B4-BE49-F238E27FC236}">
                <a16:creationId xmlns:a16="http://schemas.microsoft.com/office/drawing/2014/main" id="{A7B0531A-680C-4DF1-9079-91CEF1100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60485" y="4789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screenshot of a computer program&#10;&#10;Description automatically generated">
            <a:extLst>
              <a:ext uri="{FF2B5EF4-FFF2-40B4-BE49-F238E27FC236}">
                <a16:creationId xmlns:a16="http://schemas.microsoft.com/office/drawing/2014/main" id="{79D2A35A-F3F6-27AC-17B0-00EC2C9B1DF5}"/>
              </a:ext>
            </a:extLst>
          </p:cNvPr>
          <p:cNvPicPr>
            <a:picLocks noChangeAspect="1"/>
          </p:cNvPicPr>
          <p:nvPr/>
        </p:nvPicPr>
        <p:blipFill rotWithShape="1">
          <a:blip r:embed="rId2"/>
          <a:srcRect t="913" r="2" b="913"/>
          <a:stretch/>
        </p:blipFill>
        <p:spPr>
          <a:xfrm>
            <a:off x="579562" y="271943"/>
            <a:ext cx="10753420" cy="6203435"/>
          </a:xfrm>
          <a:prstGeom prst="rect">
            <a:avLst/>
          </a:prstGeom>
        </p:spPr>
      </p:pic>
      <p:sp>
        <p:nvSpPr>
          <p:cNvPr id="252" name="Freeform 8">
            <a:extLst>
              <a:ext uri="{FF2B5EF4-FFF2-40B4-BE49-F238E27FC236}">
                <a16:creationId xmlns:a16="http://schemas.microsoft.com/office/drawing/2014/main" id="{E401ABF7-FBCE-4186-A2F6-225DA1AAF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45620" y="45496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8">
            <a:extLst>
              <a:ext uri="{FF2B5EF4-FFF2-40B4-BE49-F238E27FC236}">
                <a16:creationId xmlns:a16="http://schemas.microsoft.com/office/drawing/2014/main" id="{73F4CE2C-1879-429C-BEF8-B4CBE74D3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85994" y="44911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5">
            <a:extLst>
              <a:ext uri="{FF2B5EF4-FFF2-40B4-BE49-F238E27FC236}">
                <a16:creationId xmlns:a16="http://schemas.microsoft.com/office/drawing/2014/main" id="{DF8C4C96-C8B3-4FE8-AB88-266C7B70C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9823" y="57577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5" name="Freeform 23">
            <a:extLst>
              <a:ext uri="{FF2B5EF4-FFF2-40B4-BE49-F238E27FC236}">
                <a16:creationId xmlns:a16="http://schemas.microsoft.com/office/drawing/2014/main" id="{A1F6A798-5826-4217-AA86-87E3333A8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5200" y="809152"/>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6" name="Freeform 51">
            <a:extLst>
              <a:ext uri="{FF2B5EF4-FFF2-40B4-BE49-F238E27FC236}">
                <a16:creationId xmlns:a16="http://schemas.microsoft.com/office/drawing/2014/main" id="{13C819FE-96AB-4B2B-9EB9-521BB0D1A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94948" y="974976"/>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7" name="Freeform 22">
            <a:extLst>
              <a:ext uri="{FF2B5EF4-FFF2-40B4-BE49-F238E27FC236}">
                <a16:creationId xmlns:a16="http://schemas.microsoft.com/office/drawing/2014/main" id="{76F963D1-D6FD-4AC3-8CEA-F6D685B570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7694" y="10093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8" name="Freeform 30">
            <a:extLst>
              <a:ext uri="{FF2B5EF4-FFF2-40B4-BE49-F238E27FC236}">
                <a16:creationId xmlns:a16="http://schemas.microsoft.com/office/drawing/2014/main" id="{BB6DE3DC-F83D-4EFA-98A6-AE0DADC91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07987" y="103824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9" name="Freeform 53">
            <a:extLst>
              <a:ext uri="{FF2B5EF4-FFF2-40B4-BE49-F238E27FC236}">
                <a16:creationId xmlns:a16="http://schemas.microsoft.com/office/drawing/2014/main" id="{D16A3E88-E30E-4D41-8CBE-F2F68E075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83034" y="1213749"/>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0" name="Freeform 26">
            <a:extLst>
              <a:ext uri="{FF2B5EF4-FFF2-40B4-BE49-F238E27FC236}">
                <a16:creationId xmlns:a16="http://schemas.microsoft.com/office/drawing/2014/main" id="{C6943EF0-FFA1-4BD9-91E9-6BBE9C33E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8991" y="1281857"/>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1" name="Freeform 55">
            <a:extLst>
              <a:ext uri="{FF2B5EF4-FFF2-40B4-BE49-F238E27FC236}">
                <a16:creationId xmlns:a16="http://schemas.microsoft.com/office/drawing/2014/main" id="{9335065C-C582-4DAB-86C6-AC19EF254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82894" y="1423350"/>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2" name="Freeform 28">
            <a:extLst>
              <a:ext uri="{FF2B5EF4-FFF2-40B4-BE49-F238E27FC236}">
                <a16:creationId xmlns:a16="http://schemas.microsoft.com/office/drawing/2014/main" id="{3EEB3F84-1654-4119-80E5-AE155AAF1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2737" y="14951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3" name="Freeform 57">
            <a:extLst>
              <a:ext uri="{FF2B5EF4-FFF2-40B4-BE49-F238E27FC236}">
                <a16:creationId xmlns:a16="http://schemas.microsoft.com/office/drawing/2014/main" id="{876BC8F1-5F0D-416D-A1ED-95278D66BE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9043" y="1633095"/>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4" name="Freeform 27">
            <a:extLst>
              <a:ext uri="{FF2B5EF4-FFF2-40B4-BE49-F238E27FC236}">
                <a16:creationId xmlns:a16="http://schemas.microsoft.com/office/drawing/2014/main" id="{F45C5D14-760E-4499-B64B-F51B85A88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1456" y="1702425"/>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5" name="Freeform 60">
            <a:extLst>
              <a:ext uri="{FF2B5EF4-FFF2-40B4-BE49-F238E27FC236}">
                <a16:creationId xmlns:a16="http://schemas.microsoft.com/office/drawing/2014/main" id="{995AABAB-6A52-4679-A95B-A65EE175C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3724" y="1862889"/>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6" name="Freeform 19">
            <a:extLst>
              <a:ext uri="{FF2B5EF4-FFF2-40B4-BE49-F238E27FC236}">
                <a16:creationId xmlns:a16="http://schemas.microsoft.com/office/drawing/2014/main" id="{47FCC39B-FFFD-42A5-ACD0-A5F4E7775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5582" y="1981637"/>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7" name="Freeform 61">
            <a:extLst>
              <a:ext uri="{FF2B5EF4-FFF2-40B4-BE49-F238E27FC236}">
                <a16:creationId xmlns:a16="http://schemas.microsoft.com/office/drawing/2014/main" id="{B5B11BDA-831D-47F8-8B89-BFAA87C2B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10021" y="2097249"/>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8" name="Freeform 56">
            <a:extLst>
              <a:ext uri="{FF2B5EF4-FFF2-40B4-BE49-F238E27FC236}">
                <a16:creationId xmlns:a16="http://schemas.microsoft.com/office/drawing/2014/main" id="{5926FD1B-8754-4647-9B73-1F0D71E80A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9453" y="2295263"/>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9" name="Freeform 20">
            <a:extLst>
              <a:ext uri="{FF2B5EF4-FFF2-40B4-BE49-F238E27FC236}">
                <a16:creationId xmlns:a16="http://schemas.microsoft.com/office/drawing/2014/main" id="{32EC329C-63CF-4F7D-9526-9A954B080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8613" y="2243158"/>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0" name="Freeform 40">
            <a:extLst>
              <a:ext uri="{FF2B5EF4-FFF2-40B4-BE49-F238E27FC236}">
                <a16:creationId xmlns:a16="http://schemas.microsoft.com/office/drawing/2014/main" id="{408FAD08-8446-42FA-9699-BE799FA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0205" y="2558103"/>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1" name="Freeform 7">
            <a:extLst>
              <a:ext uri="{FF2B5EF4-FFF2-40B4-BE49-F238E27FC236}">
                <a16:creationId xmlns:a16="http://schemas.microsoft.com/office/drawing/2014/main" id="{F484E431-286F-408E-984D-314B23CE7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8995" y="249107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2" name="Freeform 46">
            <a:extLst>
              <a:ext uri="{FF2B5EF4-FFF2-40B4-BE49-F238E27FC236}">
                <a16:creationId xmlns:a16="http://schemas.microsoft.com/office/drawing/2014/main" id="{08B17BDE-8D74-467D-A76E-5A2F6726B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52564" y="2790722"/>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3" name="Freeform 5">
            <a:extLst>
              <a:ext uri="{FF2B5EF4-FFF2-40B4-BE49-F238E27FC236}">
                <a16:creationId xmlns:a16="http://schemas.microsoft.com/office/drawing/2014/main" id="{7DB62772-4AFF-40F9-A2C7-9CD0E0197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4699" y="2754146"/>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4" name="Freeform 37">
            <a:extLst>
              <a:ext uri="{FF2B5EF4-FFF2-40B4-BE49-F238E27FC236}">
                <a16:creationId xmlns:a16="http://schemas.microsoft.com/office/drawing/2014/main" id="{959B1ADB-D486-49BB-8B0F-73DC121C2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5464" y="302018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5" name="Freeform 13">
            <a:extLst>
              <a:ext uri="{FF2B5EF4-FFF2-40B4-BE49-F238E27FC236}">
                <a16:creationId xmlns:a16="http://schemas.microsoft.com/office/drawing/2014/main" id="{25C62AA7-4428-49B1-901D-3FABBAFCB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0321" y="3036946"/>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6" name="Freeform 32">
            <a:extLst>
              <a:ext uri="{FF2B5EF4-FFF2-40B4-BE49-F238E27FC236}">
                <a16:creationId xmlns:a16="http://schemas.microsoft.com/office/drawing/2014/main" id="{40CF24D9-B5B6-412D-958B-AD7FED3C2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2066" y="3256125"/>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7" name="Freeform 14">
            <a:extLst>
              <a:ext uri="{FF2B5EF4-FFF2-40B4-BE49-F238E27FC236}">
                <a16:creationId xmlns:a16="http://schemas.microsoft.com/office/drawing/2014/main" id="{D0D9DC73-D559-46FE-A479-BA4D85070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04597" y="3295543"/>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8" name="Freeform 48">
            <a:extLst>
              <a:ext uri="{FF2B5EF4-FFF2-40B4-BE49-F238E27FC236}">
                <a16:creationId xmlns:a16="http://schemas.microsoft.com/office/drawing/2014/main" id="{F8EC3E3B-784F-483D-8A9C-7A83CB212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5966" y="3576203"/>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9" name="Freeform 12">
            <a:extLst>
              <a:ext uri="{FF2B5EF4-FFF2-40B4-BE49-F238E27FC236}">
                <a16:creationId xmlns:a16="http://schemas.microsoft.com/office/drawing/2014/main" id="{9F457AD7-42C5-4682-B59D-59DADA098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09492" y="365164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0" name="Freeform 47">
            <a:extLst>
              <a:ext uri="{FF2B5EF4-FFF2-40B4-BE49-F238E27FC236}">
                <a16:creationId xmlns:a16="http://schemas.microsoft.com/office/drawing/2014/main" id="{88572CB7-DC8D-4A35-A258-E3C66D8B9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10709" y="380967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1" name="Freeform 16">
            <a:extLst>
              <a:ext uri="{FF2B5EF4-FFF2-40B4-BE49-F238E27FC236}">
                <a16:creationId xmlns:a16="http://schemas.microsoft.com/office/drawing/2014/main" id="{87A4F656-FF18-4E06-B89A-D9CEDC787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8332" y="3894675"/>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2" name="Freeform 44">
            <a:extLst>
              <a:ext uri="{FF2B5EF4-FFF2-40B4-BE49-F238E27FC236}">
                <a16:creationId xmlns:a16="http://schemas.microsoft.com/office/drawing/2014/main" id="{442D5ED8-DB79-4453-A622-9A46AA562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5656" y="404080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3" name="Freeform 11">
            <a:extLst>
              <a:ext uri="{FF2B5EF4-FFF2-40B4-BE49-F238E27FC236}">
                <a16:creationId xmlns:a16="http://schemas.microsoft.com/office/drawing/2014/main" id="{1833B995-82C7-4A86-AC35-676DB0937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7716" y="4154124"/>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4" name="Freeform 33">
            <a:extLst>
              <a:ext uri="{FF2B5EF4-FFF2-40B4-BE49-F238E27FC236}">
                <a16:creationId xmlns:a16="http://schemas.microsoft.com/office/drawing/2014/main" id="{0E6DFE62-917A-4DA1-A9C3-367349F4C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1979" y="4347436"/>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5" name="Freeform 35">
            <a:extLst>
              <a:ext uri="{FF2B5EF4-FFF2-40B4-BE49-F238E27FC236}">
                <a16:creationId xmlns:a16="http://schemas.microsoft.com/office/drawing/2014/main" id="{6AE33A91-D749-427E-9254-87DC693AF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1561" y="455566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6" name="Freeform 9">
            <a:extLst>
              <a:ext uri="{FF2B5EF4-FFF2-40B4-BE49-F238E27FC236}">
                <a16:creationId xmlns:a16="http://schemas.microsoft.com/office/drawing/2014/main" id="{2057B771-C835-4215-90A5-89D1AD806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9401" y="4437743"/>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7" name="Freeform 8">
            <a:extLst>
              <a:ext uri="{FF2B5EF4-FFF2-40B4-BE49-F238E27FC236}">
                <a16:creationId xmlns:a16="http://schemas.microsoft.com/office/drawing/2014/main" id="{BD2F9653-A545-400F-9847-8BD54326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1263" y="470781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8" name="Freeform 38">
            <a:extLst>
              <a:ext uri="{FF2B5EF4-FFF2-40B4-BE49-F238E27FC236}">
                <a16:creationId xmlns:a16="http://schemas.microsoft.com/office/drawing/2014/main" id="{3E10A693-DFAC-44A9-B638-97D48A5BAB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53133" y="4860281"/>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9" name="Freeform 39">
            <a:extLst>
              <a:ext uri="{FF2B5EF4-FFF2-40B4-BE49-F238E27FC236}">
                <a16:creationId xmlns:a16="http://schemas.microsoft.com/office/drawing/2014/main" id="{34B6B28B-C598-4A2B-B73D-2E498276B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5241" y="5101402"/>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0" name="Freeform 6">
            <a:extLst>
              <a:ext uri="{FF2B5EF4-FFF2-40B4-BE49-F238E27FC236}">
                <a16:creationId xmlns:a16="http://schemas.microsoft.com/office/drawing/2014/main" id="{69E7A3A0-95C4-4D71-8978-BCDE6D0A2C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9568" y="5048122"/>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1" name="Freeform 17">
            <a:extLst>
              <a:ext uri="{FF2B5EF4-FFF2-40B4-BE49-F238E27FC236}">
                <a16:creationId xmlns:a16="http://schemas.microsoft.com/office/drawing/2014/main" id="{DA575FF7-EDF7-45DE-B1EC-25D3460A9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23310" y="523246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2" name="Freeform 34">
            <a:extLst>
              <a:ext uri="{FF2B5EF4-FFF2-40B4-BE49-F238E27FC236}">
                <a16:creationId xmlns:a16="http://schemas.microsoft.com/office/drawing/2014/main" id="{B49F6C6F-5F66-427C-85F0-D7FC30156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5909" y="5344759"/>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3" name="Freeform 42">
            <a:extLst>
              <a:ext uri="{FF2B5EF4-FFF2-40B4-BE49-F238E27FC236}">
                <a16:creationId xmlns:a16="http://schemas.microsoft.com/office/drawing/2014/main" id="{DF0B6371-285D-459E-9F09-3100F1162D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1866" y="5556672"/>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4" name="Freeform 21">
            <a:extLst>
              <a:ext uri="{FF2B5EF4-FFF2-40B4-BE49-F238E27FC236}">
                <a16:creationId xmlns:a16="http://schemas.microsoft.com/office/drawing/2014/main" id="{37DE214F-B280-4CEC-BB13-EAD3680ED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5829" y="545198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5" name="Freeform 45">
            <a:extLst>
              <a:ext uri="{FF2B5EF4-FFF2-40B4-BE49-F238E27FC236}">
                <a16:creationId xmlns:a16="http://schemas.microsoft.com/office/drawing/2014/main" id="{A8AC4DA6-6B9C-49E5-8440-534D32849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3505" y="5796626"/>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6" name="Freeform 21">
            <a:extLst>
              <a:ext uri="{FF2B5EF4-FFF2-40B4-BE49-F238E27FC236}">
                <a16:creationId xmlns:a16="http://schemas.microsoft.com/office/drawing/2014/main" id="{86C6FD8B-38A7-4391-B64F-BAB9F6CD2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1302" y="5703580"/>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7" name="Freeform 29">
            <a:extLst>
              <a:ext uri="{FF2B5EF4-FFF2-40B4-BE49-F238E27FC236}">
                <a16:creationId xmlns:a16="http://schemas.microsoft.com/office/drawing/2014/main" id="{82BD40BF-F1BD-4E72-A73A-B1F966AC0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52185" y="585722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8" name="Freeform 36">
            <a:extLst>
              <a:ext uri="{FF2B5EF4-FFF2-40B4-BE49-F238E27FC236}">
                <a16:creationId xmlns:a16="http://schemas.microsoft.com/office/drawing/2014/main" id="{A9DAC09B-4C12-4105-A208-6272BB68A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3698" y="6006648"/>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9" name="Freeform 41">
            <a:extLst>
              <a:ext uri="{FF2B5EF4-FFF2-40B4-BE49-F238E27FC236}">
                <a16:creationId xmlns:a16="http://schemas.microsoft.com/office/drawing/2014/main" id="{78F0A347-07AD-473D-8B2A-0BCB7052B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3698" y="6238656"/>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0" name="Freeform 31">
            <a:extLst>
              <a:ext uri="{FF2B5EF4-FFF2-40B4-BE49-F238E27FC236}">
                <a16:creationId xmlns:a16="http://schemas.microsoft.com/office/drawing/2014/main" id="{D2AC5002-A2D0-40F1-9843-C1FDB8F14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3881" y="614307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1" name="Freeform 30">
            <a:extLst>
              <a:ext uri="{FF2B5EF4-FFF2-40B4-BE49-F238E27FC236}">
                <a16:creationId xmlns:a16="http://schemas.microsoft.com/office/drawing/2014/main" id="{82F66625-1293-49F8-B4A8-66FBB5E37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432793" y="636366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41">
            <a:extLst>
              <a:ext uri="{FF2B5EF4-FFF2-40B4-BE49-F238E27FC236}">
                <a16:creationId xmlns:a16="http://schemas.microsoft.com/office/drawing/2014/main" id="{2F2D3D2D-40ED-4E9D-951B-1D2ABFB63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83709" y="630496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3" name="Freeform 80">
            <a:extLst>
              <a:ext uri="{FF2B5EF4-FFF2-40B4-BE49-F238E27FC236}">
                <a16:creationId xmlns:a16="http://schemas.microsoft.com/office/drawing/2014/main" id="{531A6EAF-4C9B-4C79-AFB3-C3EA7B892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56946" y="645853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04" name="Group 159">
            <a:extLst>
              <a:ext uri="{FF2B5EF4-FFF2-40B4-BE49-F238E27FC236}">
                <a16:creationId xmlns:a16="http://schemas.microsoft.com/office/drawing/2014/main" id="{FE88D089-7D31-4843-BA13-7413817400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91337" y="6285707"/>
            <a:ext cx="108531" cy="502457"/>
            <a:chOff x="11345347" y="391973"/>
            <a:chExt cx="108531" cy="502457"/>
          </a:xfrm>
          <a:solidFill>
            <a:schemeClr val="bg2">
              <a:lumMod val="90000"/>
            </a:schemeClr>
          </a:solidFill>
        </p:grpSpPr>
        <p:sp>
          <p:nvSpPr>
            <p:cNvPr id="161" name="Freeform 43">
              <a:extLst>
                <a:ext uri="{FF2B5EF4-FFF2-40B4-BE49-F238E27FC236}">
                  <a16:creationId xmlns:a16="http://schemas.microsoft.com/office/drawing/2014/main" id="{CB4C527A-3F12-4985-84B9-7BDD336336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5" name="Freeform 52">
              <a:extLst>
                <a:ext uri="{FF2B5EF4-FFF2-40B4-BE49-F238E27FC236}">
                  <a16:creationId xmlns:a16="http://schemas.microsoft.com/office/drawing/2014/main" id="{AFFDF367-1403-43D5-A6CD-1041111E05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3" name="Freeform 54">
              <a:extLst>
                <a:ext uri="{FF2B5EF4-FFF2-40B4-BE49-F238E27FC236}">
                  <a16:creationId xmlns:a16="http://schemas.microsoft.com/office/drawing/2014/main" id="{6FCAC9B5-B6E5-4D9F-A55F-8F16395153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65" name="Freeform 53">
            <a:extLst>
              <a:ext uri="{FF2B5EF4-FFF2-40B4-BE49-F238E27FC236}">
                <a16:creationId xmlns:a16="http://schemas.microsoft.com/office/drawing/2014/main" id="{ADEE2F84-77C4-4BF6-A992-F3580150C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51623" y="633003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49">
            <a:extLst>
              <a:ext uri="{FF2B5EF4-FFF2-40B4-BE49-F238E27FC236}">
                <a16:creationId xmlns:a16="http://schemas.microsoft.com/office/drawing/2014/main" id="{F418FE72-A2EC-4458-80BE-814B14FC8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4580" y="646787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9" name="Freeform 25">
            <a:extLst>
              <a:ext uri="{FF2B5EF4-FFF2-40B4-BE49-F238E27FC236}">
                <a16:creationId xmlns:a16="http://schemas.microsoft.com/office/drawing/2014/main" id="{92F34A59-AB56-46B5-AF61-7AA6AB5CE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51963" y="638377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1" name="Freeform 51">
            <a:extLst>
              <a:ext uri="{FF2B5EF4-FFF2-40B4-BE49-F238E27FC236}">
                <a16:creationId xmlns:a16="http://schemas.microsoft.com/office/drawing/2014/main" id="{C48521E4-6E2E-47D3-95FA-B3C4A1729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69053" y="6511281"/>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80">
            <a:extLst>
              <a:ext uri="{FF2B5EF4-FFF2-40B4-BE49-F238E27FC236}">
                <a16:creationId xmlns:a16="http://schemas.microsoft.com/office/drawing/2014/main" id="{9C5D529F-AE3A-4C3A-B074-AF9EE680A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899702" y="644967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45">
            <a:extLst>
              <a:ext uri="{FF2B5EF4-FFF2-40B4-BE49-F238E27FC236}">
                <a16:creationId xmlns:a16="http://schemas.microsoft.com/office/drawing/2014/main" id="{2F1AE185-70CC-4D11-9A36-C3625448A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139392" y="632225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7" name="Freeform 36">
            <a:extLst>
              <a:ext uri="{FF2B5EF4-FFF2-40B4-BE49-F238E27FC236}">
                <a16:creationId xmlns:a16="http://schemas.microsoft.com/office/drawing/2014/main" id="{9A207E13-2E0B-4268-AA96-26B01FB502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40920" y="6541256"/>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9" name="Freeform 112">
            <a:extLst>
              <a:ext uri="{FF2B5EF4-FFF2-40B4-BE49-F238E27FC236}">
                <a16:creationId xmlns:a16="http://schemas.microsoft.com/office/drawing/2014/main" id="{6C5514CF-D0C9-42AF-93A0-6F4EA0DEC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50076" y="668168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08">
            <a:extLst>
              <a:ext uri="{FF2B5EF4-FFF2-40B4-BE49-F238E27FC236}">
                <a16:creationId xmlns:a16="http://schemas.microsoft.com/office/drawing/2014/main" id="{0F29BC51-960A-4E60-BCFA-EF2060A08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177510" y="656737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49">
            <a:extLst>
              <a:ext uri="{FF2B5EF4-FFF2-40B4-BE49-F238E27FC236}">
                <a16:creationId xmlns:a16="http://schemas.microsoft.com/office/drawing/2014/main" id="{884B65B7-89AF-4503-A9AC-5F299296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94798" y="6752743"/>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5" name="Freeform 43">
            <a:extLst>
              <a:ext uri="{FF2B5EF4-FFF2-40B4-BE49-F238E27FC236}">
                <a16:creationId xmlns:a16="http://schemas.microsoft.com/office/drawing/2014/main" id="{343FBB08-7E5E-4842-823A-8365927A3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50494" y="675866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12">
            <a:extLst>
              <a:ext uri="{FF2B5EF4-FFF2-40B4-BE49-F238E27FC236}">
                <a16:creationId xmlns:a16="http://schemas.microsoft.com/office/drawing/2014/main" id="{6ED35F8F-2963-4AAF-8F71-B483D1B6D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892832" y="667282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79">
            <a:extLst>
              <a:ext uri="{FF2B5EF4-FFF2-40B4-BE49-F238E27FC236}">
                <a16:creationId xmlns:a16="http://schemas.microsoft.com/office/drawing/2014/main" id="{E38378EE-E9D8-4A34-BADD-F32DE5A8E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176166" y="675348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8">
            <a:extLst>
              <a:ext uri="{FF2B5EF4-FFF2-40B4-BE49-F238E27FC236}">
                <a16:creationId xmlns:a16="http://schemas.microsoft.com/office/drawing/2014/main" id="{C45F416E-2564-4DB1-9631-AE61E3D1C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5877" y="667852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3" name="Freeform 106">
            <a:extLst>
              <a:ext uri="{FF2B5EF4-FFF2-40B4-BE49-F238E27FC236}">
                <a16:creationId xmlns:a16="http://schemas.microsoft.com/office/drawing/2014/main" id="{10939842-A485-4585-94CF-830291B6C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65425" y="665871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 name="TextBox 3">
            <a:extLst>
              <a:ext uri="{FF2B5EF4-FFF2-40B4-BE49-F238E27FC236}">
                <a16:creationId xmlns:a16="http://schemas.microsoft.com/office/drawing/2014/main" id="{979F1419-A10B-C8F8-C2BA-1483405FAE36}"/>
              </a:ext>
            </a:extLst>
          </p:cNvPr>
          <p:cNvSpPr txBox="1"/>
          <p:nvPr/>
        </p:nvSpPr>
        <p:spPr>
          <a:xfrm>
            <a:off x="7346660" y="495297"/>
            <a:ext cx="3975469" cy="6001643"/>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CA" sz="2400" b="0" i="0" u="none" strike="noStrike" dirty="0">
                <a:solidFill>
                  <a:srgbClr val="374151"/>
                </a:solidFill>
                <a:effectLst/>
                <a:latin typeface="+mj-lt"/>
              </a:rPr>
              <a:t>This loop iterates through numbers 1 to 9 and tries placing each number at the empty cell (</a:t>
            </a:r>
            <a:r>
              <a:rPr lang="en-CA" sz="2400" dirty="0">
                <a:latin typeface="+mj-lt"/>
              </a:rPr>
              <a:t>row</a:t>
            </a:r>
            <a:r>
              <a:rPr lang="en-CA" sz="2400" b="0" i="0" u="none" strike="noStrike" dirty="0">
                <a:solidFill>
                  <a:srgbClr val="374151"/>
                </a:solidFill>
                <a:effectLst/>
                <a:latin typeface="+mj-lt"/>
              </a:rPr>
              <a:t>, </a:t>
            </a:r>
            <a:r>
              <a:rPr lang="en-CA" sz="2400" dirty="0">
                <a:latin typeface="+mj-lt"/>
              </a:rPr>
              <a:t>col</a:t>
            </a:r>
            <a:r>
              <a:rPr lang="en-CA" sz="2400" b="0" i="0" u="none" strike="noStrike" dirty="0">
                <a:solidFill>
                  <a:srgbClr val="374151"/>
                </a:solidFill>
                <a:effectLst/>
                <a:latin typeface="+mj-lt"/>
              </a:rPr>
              <a:t>). It uses the </a:t>
            </a:r>
            <a:r>
              <a:rPr lang="en-CA" sz="2400" dirty="0">
                <a:latin typeface="+mj-lt"/>
              </a:rPr>
              <a:t>method1</a:t>
            </a:r>
            <a:r>
              <a:rPr lang="en-CA" sz="2400" b="0" i="0" u="none" strike="noStrike" dirty="0">
                <a:solidFill>
                  <a:srgbClr val="374151"/>
                </a:solidFill>
                <a:effectLst/>
                <a:latin typeface="+mj-lt"/>
              </a:rPr>
              <a:t> to check if the placement is valid. If valid, it places the number and recursively calls </a:t>
            </a:r>
            <a:r>
              <a:rPr lang="en-CA" sz="2400" dirty="0" err="1">
                <a:latin typeface="+mj-lt"/>
              </a:rPr>
              <a:t>sodukuSols</a:t>
            </a:r>
            <a:r>
              <a:rPr lang="en-CA" sz="2400" b="0" i="0" u="none" strike="noStrike" dirty="0">
                <a:solidFill>
                  <a:srgbClr val="374151"/>
                </a:solidFill>
                <a:effectLst/>
                <a:latin typeface="+mj-lt"/>
              </a:rPr>
              <a:t> to attempt to solve the rest of the puzzle. If a solution is found, it returns </a:t>
            </a:r>
            <a:r>
              <a:rPr lang="en-CA" sz="2400" dirty="0">
                <a:latin typeface="+mj-lt"/>
              </a:rPr>
              <a:t>true</a:t>
            </a:r>
            <a:r>
              <a:rPr lang="en-CA" sz="2400" b="0" i="0" u="none" strike="noStrike" dirty="0">
                <a:solidFill>
                  <a:srgbClr val="374151"/>
                </a:solidFill>
                <a:effectLst/>
                <a:latin typeface="+mj-lt"/>
              </a:rPr>
              <a:t>. If not, it backtracks by setting the cell back to 0 and continues trying the next number.</a:t>
            </a:r>
            <a:endParaRPr lang="en-US" sz="2400" dirty="0">
              <a:latin typeface="+mj-lt"/>
            </a:endParaRPr>
          </a:p>
        </p:txBody>
      </p:sp>
      <p:pic>
        <p:nvPicPr>
          <p:cNvPr id="6" name="Graphic 5" descr="Chevron arrows with solid fill">
            <a:extLst>
              <a:ext uri="{FF2B5EF4-FFF2-40B4-BE49-F238E27FC236}">
                <a16:creationId xmlns:a16="http://schemas.microsoft.com/office/drawing/2014/main" id="{5D8EB336-FD35-988F-5D29-CBA5EDC1D4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5816" y="3302593"/>
            <a:ext cx="914400" cy="914400"/>
          </a:xfrm>
          <a:prstGeom prst="rect">
            <a:avLst/>
          </a:prstGeom>
        </p:spPr>
      </p:pic>
      <p:sp>
        <p:nvSpPr>
          <p:cNvPr id="7" name="TextBox 6">
            <a:extLst>
              <a:ext uri="{FF2B5EF4-FFF2-40B4-BE49-F238E27FC236}">
                <a16:creationId xmlns:a16="http://schemas.microsoft.com/office/drawing/2014/main" id="{E80EB18A-514F-91E9-904E-2A67CFAD2ECC}"/>
              </a:ext>
            </a:extLst>
          </p:cNvPr>
          <p:cNvSpPr txBox="1"/>
          <p:nvPr/>
        </p:nvSpPr>
        <p:spPr>
          <a:xfrm>
            <a:off x="1443275" y="5069165"/>
            <a:ext cx="10240945" cy="523220"/>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CA" sz="2800" b="0" i="0" u="none" strike="noStrike" dirty="0">
                <a:solidFill>
                  <a:srgbClr val="374151"/>
                </a:solidFill>
                <a:effectLst/>
                <a:latin typeface="+mj-lt"/>
              </a:rPr>
              <a:t>If no valid number can be placed, the method returns </a:t>
            </a:r>
            <a:r>
              <a:rPr lang="en-CA" sz="2800" dirty="0">
                <a:latin typeface="+mj-lt"/>
              </a:rPr>
              <a:t>false</a:t>
            </a:r>
            <a:r>
              <a:rPr lang="en-CA" sz="2800" b="0" i="0" u="none" strike="noStrike" dirty="0">
                <a:solidFill>
                  <a:srgbClr val="374151"/>
                </a:solidFill>
                <a:effectLst/>
                <a:latin typeface="+mj-lt"/>
              </a:rPr>
              <a:t>.</a:t>
            </a:r>
            <a:endParaRPr lang="en-US" sz="2800" dirty="0">
              <a:latin typeface="+mj-lt"/>
            </a:endParaRPr>
          </a:p>
        </p:txBody>
      </p:sp>
      <p:pic>
        <p:nvPicPr>
          <p:cNvPr id="99" name="Graphic 98" descr="Line arrow: Clockwise curve with solid fill">
            <a:extLst>
              <a:ext uri="{FF2B5EF4-FFF2-40B4-BE49-F238E27FC236}">
                <a16:creationId xmlns:a16="http://schemas.microsoft.com/office/drawing/2014/main" id="{51D49B6D-B2E0-9C70-21F1-4CAE7FFFE7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4476115">
            <a:off x="4034721" y="5639210"/>
            <a:ext cx="417650" cy="417650"/>
          </a:xfrm>
          <a:prstGeom prst="rect">
            <a:avLst/>
          </a:prstGeom>
        </p:spPr>
      </p:pic>
    </p:spTree>
    <p:extLst>
      <p:ext uri="{BB962C8B-B14F-4D97-AF65-F5344CB8AC3E}">
        <p14:creationId xmlns:p14="http://schemas.microsoft.com/office/powerpoint/2010/main" val="364002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xit" presetSubtype="8" fill="hold" nodeType="clickEffect">
                                  <p:stCondLst>
                                    <p:cond delay="0"/>
                                  </p:stCondLst>
                                  <p:childTnLst>
                                    <p:anim calcmode="lin" valueType="num">
                                      <p:cBhvr additive="base">
                                        <p:cTn id="22" dur="500"/>
                                        <p:tgtEl>
                                          <p:spTgt spid="6"/>
                                        </p:tgtEl>
                                        <p:attrNameLst>
                                          <p:attrName>ppt_x</p:attrName>
                                        </p:attrNameLst>
                                      </p:cBhvr>
                                      <p:tavLst>
                                        <p:tav tm="0">
                                          <p:val>
                                            <p:strVal val="ppt_x"/>
                                          </p:val>
                                        </p:tav>
                                        <p:tav tm="100000">
                                          <p:val>
                                            <p:strVal val="0-ppt_w/2"/>
                                          </p:val>
                                        </p:tav>
                                      </p:tavLst>
                                    </p:anim>
                                    <p:anim calcmode="lin" valueType="num">
                                      <p:cBhvr additive="base">
                                        <p:cTn id="23" dur="500"/>
                                        <p:tgtEl>
                                          <p:spTgt spid="6"/>
                                        </p:tgtEl>
                                        <p:attrNameLst>
                                          <p:attrName>ppt_y</p:attrName>
                                        </p:attrNameLst>
                                      </p:cBhvr>
                                      <p:tavLst>
                                        <p:tav tm="0">
                                          <p:val>
                                            <p:strVal val="ppt_y"/>
                                          </p:val>
                                        </p:tav>
                                        <p:tav tm="100000">
                                          <p:val>
                                            <p:strVal val="ppt_y"/>
                                          </p:val>
                                        </p:tav>
                                      </p:tavLst>
                                    </p:anim>
                                    <p:set>
                                      <p:cBhvr>
                                        <p:cTn id="24" dur="1" fill="hold">
                                          <p:stCondLst>
                                            <p:cond delay="499"/>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wipe(down)">
                                      <p:cBhvr>
                                        <p:cTn id="29" dur="580">
                                          <p:stCondLst>
                                            <p:cond delay="0"/>
                                          </p:stCondLst>
                                        </p:cTn>
                                        <p:tgtEl>
                                          <p:spTgt spid="99"/>
                                        </p:tgtEl>
                                      </p:cBhvr>
                                    </p:animEffect>
                                    <p:anim calcmode="lin" valueType="num">
                                      <p:cBhvr>
                                        <p:cTn id="30" dur="1822" tmFilter="0,0; 0.14,0.36; 0.43,0.73; 0.71,0.91; 1.0,1.0">
                                          <p:stCondLst>
                                            <p:cond delay="0"/>
                                          </p:stCondLst>
                                        </p:cTn>
                                        <p:tgtEl>
                                          <p:spTgt spid="99"/>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99"/>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99"/>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99"/>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99"/>
                                        </p:tgtEl>
                                        <p:attrNameLst>
                                          <p:attrName>ppt_y</p:attrName>
                                        </p:attrNameLst>
                                      </p:cBhvr>
                                      <p:tavLst>
                                        <p:tav tm="0" fmla="#ppt_y-sin(pi*$)/81">
                                          <p:val>
                                            <p:fltVal val="0"/>
                                          </p:val>
                                        </p:tav>
                                        <p:tav tm="100000">
                                          <p:val>
                                            <p:fltVal val="1"/>
                                          </p:val>
                                        </p:tav>
                                      </p:tavLst>
                                    </p:anim>
                                    <p:animScale>
                                      <p:cBhvr>
                                        <p:cTn id="35" dur="26">
                                          <p:stCondLst>
                                            <p:cond delay="650"/>
                                          </p:stCondLst>
                                        </p:cTn>
                                        <p:tgtEl>
                                          <p:spTgt spid="99"/>
                                        </p:tgtEl>
                                      </p:cBhvr>
                                      <p:to x="100000" y="60000"/>
                                    </p:animScale>
                                    <p:animScale>
                                      <p:cBhvr>
                                        <p:cTn id="36" dur="166" decel="50000">
                                          <p:stCondLst>
                                            <p:cond delay="676"/>
                                          </p:stCondLst>
                                        </p:cTn>
                                        <p:tgtEl>
                                          <p:spTgt spid="99"/>
                                        </p:tgtEl>
                                      </p:cBhvr>
                                      <p:to x="100000" y="100000"/>
                                    </p:animScale>
                                    <p:animScale>
                                      <p:cBhvr>
                                        <p:cTn id="37" dur="26">
                                          <p:stCondLst>
                                            <p:cond delay="1312"/>
                                          </p:stCondLst>
                                        </p:cTn>
                                        <p:tgtEl>
                                          <p:spTgt spid="99"/>
                                        </p:tgtEl>
                                      </p:cBhvr>
                                      <p:to x="100000" y="80000"/>
                                    </p:animScale>
                                    <p:animScale>
                                      <p:cBhvr>
                                        <p:cTn id="38" dur="166" decel="50000">
                                          <p:stCondLst>
                                            <p:cond delay="1338"/>
                                          </p:stCondLst>
                                        </p:cTn>
                                        <p:tgtEl>
                                          <p:spTgt spid="99"/>
                                        </p:tgtEl>
                                      </p:cBhvr>
                                      <p:to x="100000" y="100000"/>
                                    </p:animScale>
                                    <p:animScale>
                                      <p:cBhvr>
                                        <p:cTn id="39" dur="26">
                                          <p:stCondLst>
                                            <p:cond delay="1642"/>
                                          </p:stCondLst>
                                        </p:cTn>
                                        <p:tgtEl>
                                          <p:spTgt spid="99"/>
                                        </p:tgtEl>
                                      </p:cBhvr>
                                      <p:to x="100000" y="90000"/>
                                    </p:animScale>
                                    <p:animScale>
                                      <p:cBhvr>
                                        <p:cTn id="40" dur="166" decel="50000">
                                          <p:stCondLst>
                                            <p:cond delay="1668"/>
                                          </p:stCondLst>
                                        </p:cTn>
                                        <p:tgtEl>
                                          <p:spTgt spid="99"/>
                                        </p:tgtEl>
                                      </p:cBhvr>
                                      <p:to x="100000" y="100000"/>
                                    </p:animScale>
                                    <p:animScale>
                                      <p:cBhvr>
                                        <p:cTn id="41" dur="26">
                                          <p:stCondLst>
                                            <p:cond delay="1808"/>
                                          </p:stCondLst>
                                        </p:cTn>
                                        <p:tgtEl>
                                          <p:spTgt spid="99"/>
                                        </p:tgtEl>
                                      </p:cBhvr>
                                      <p:to x="100000" y="95000"/>
                                    </p:animScale>
                                    <p:animScale>
                                      <p:cBhvr>
                                        <p:cTn id="42" dur="166" decel="50000">
                                          <p:stCondLst>
                                            <p:cond delay="1834"/>
                                          </p:stCondLst>
                                        </p:cTn>
                                        <p:tgtEl>
                                          <p:spTgt spid="99"/>
                                        </p:tgtEl>
                                      </p:cBhvr>
                                      <p:to x="100000" y="100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7"/>
                                        </p:tgtEl>
                                      </p:cBhvr>
                                    </p:animEffect>
                                    <p:set>
                                      <p:cBhvr>
                                        <p:cTn id="52" dur="1" fill="hold">
                                          <p:stCondLst>
                                            <p:cond delay="499"/>
                                          </p:stCondLst>
                                        </p:cTn>
                                        <p:tgtEl>
                                          <p:spTgt spid="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37" presetClass="exit" presetSubtype="0" fill="hold" nodeType="clickEffect">
                                  <p:stCondLst>
                                    <p:cond delay="0"/>
                                  </p:stCondLst>
                                  <p:childTnLst>
                                    <p:animEffect transition="out" filter="fade">
                                      <p:cBhvr>
                                        <p:cTn id="56" dur="1000"/>
                                        <p:tgtEl>
                                          <p:spTgt spid="99"/>
                                        </p:tgtEl>
                                      </p:cBhvr>
                                    </p:animEffect>
                                    <p:anim calcmode="lin" valueType="num">
                                      <p:cBhvr>
                                        <p:cTn id="57" dur="1000"/>
                                        <p:tgtEl>
                                          <p:spTgt spid="99"/>
                                        </p:tgtEl>
                                        <p:attrNameLst>
                                          <p:attrName>ppt_x</p:attrName>
                                        </p:attrNameLst>
                                      </p:cBhvr>
                                      <p:tavLst>
                                        <p:tav tm="0">
                                          <p:val>
                                            <p:strVal val="ppt_x"/>
                                          </p:val>
                                        </p:tav>
                                        <p:tav tm="100000">
                                          <p:val>
                                            <p:strVal val="ppt_x"/>
                                          </p:val>
                                        </p:tav>
                                      </p:tavLst>
                                    </p:anim>
                                    <p:anim calcmode="lin" valueType="num">
                                      <p:cBhvr>
                                        <p:cTn id="58" dur="100" decel="100000"/>
                                        <p:tgtEl>
                                          <p:spTgt spid="99"/>
                                        </p:tgtEl>
                                        <p:attrNameLst>
                                          <p:attrName>ppt_y</p:attrName>
                                        </p:attrNameLst>
                                      </p:cBhvr>
                                      <p:tavLst>
                                        <p:tav tm="0">
                                          <p:val>
                                            <p:strVal val="ppt_y"/>
                                          </p:val>
                                        </p:tav>
                                        <p:tav tm="100000">
                                          <p:val>
                                            <p:strVal val="ppt_y-.03"/>
                                          </p:val>
                                        </p:tav>
                                      </p:tavLst>
                                    </p:anim>
                                    <p:anim calcmode="lin" valueType="num">
                                      <p:cBhvr>
                                        <p:cTn id="59" dur="900" accel="100000">
                                          <p:stCondLst>
                                            <p:cond delay="100"/>
                                          </p:stCondLst>
                                        </p:cTn>
                                        <p:tgtEl>
                                          <p:spTgt spid="99"/>
                                        </p:tgtEl>
                                        <p:attrNameLst>
                                          <p:attrName>ppt_y</p:attrName>
                                        </p:attrNameLst>
                                      </p:cBhvr>
                                      <p:tavLst>
                                        <p:tav tm="0">
                                          <p:val>
                                            <p:strVal val="ppt_y"/>
                                          </p:val>
                                        </p:tav>
                                        <p:tav tm="100000">
                                          <p:val>
                                            <p:strVal val="ppt_y+1"/>
                                          </p:val>
                                        </p:tav>
                                      </p:tavLst>
                                    </p:anim>
                                    <p:set>
                                      <p:cBhvr>
                                        <p:cTn id="60" dur="1" fill="hold">
                                          <p:stCondLst>
                                            <p:cond delay="999"/>
                                          </p:stCondLst>
                                        </p:cTn>
                                        <p:tgtEl>
                                          <p:spTgt spid="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3" name="Rectangle 242">
            <a:extLst>
              <a:ext uri="{FF2B5EF4-FFF2-40B4-BE49-F238E27FC236}">
                <a16:creationId xmlns:a16="http://schemas.microsoft.com/office/drawing/2014/main" id="{6BB4A288-31AD-48C2-B51A-26D773DE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CF296E0E-B856-46EB-BF61-6F696D2B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Freeform 121">
            <a:extLst>
              <a:ext uri="{FF2B5EF4-FFF2-40B4-BE49-F238E27FC236}">
                <a16:creationId xmlns:a16="http://schemas.microsoft.com/office/drawing/2014/main" id="{5CFB9D68-DE9A-4A28-83F3-BDE936BC8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24350" y="61233"/>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21">
            <a:extLst>
              <a:ext uri="{FF2B5EF4-FFF2-40B4-BE49-F238E27FC236}">
                <a16:creationId xmlns:a16="http://schemas.microsoft.com/office/drawing/2014/main" id="{18E53E05-AB1E-47FF-902E-E90E751F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93804" y="53104"/>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1" name="Group 250">
            <a:extLst>
              <a:ext uri="{FF2B5EF4-FFF2-40B4-BE49-F238E27FC236}">
                <a16:creationId xmlns:a16="http://schemas.microsoft.com/office/drawing/2014/main" id="{394A39AD-6341-47BA-9CB1-B54A5B44D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15694" y="92593"/>
            <a:ext cx="108531" cy="502457"/>
            <a:chOff x="11345347" y="391973"/>
            <a:chExt cx="108531" cy="502457"/>
          </a:xfrm>
          <a:solidFill>
            <a:schemeClr val="bg2">
              <a:lumMod val="90000"/>
            </a:schemeClr>
          </a:solidFill>
        </p:grpSpPr>
        <p:sp>
          <p:nvSpPr>
            <p:cNvPr id="252" name="Freeform 43">
              <a:extLst>
                <a:ext uri="{FF2B5EF4-FFF2-40B4-BE49-F238E27FC236}">
                  <a16:creationId xmlns:a16="http://schemas.microsoft.com/office/drawing/2014/main" id="{5E7FC12A-9404-4CEF-B8A5-3A043FB7FA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3" name="Freeform 52">
              <a:extLst>
                <a:ext uri="{FF2B5EF4-FFF2-40B4-BE49-F238E27FC236}">
                  <a16:creationId xmlns:a16="http://schemas.microsoft.com/office/drawing/2014/main" id="{EBB818CC-4772-4693-8F67-DA39205323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4" name="Freeform 54">
              <a:extLst>
                <a:ext uri="{FF2B5EF4-FFF2-40B4-BE49-F238E27FC236}">
                  <a16:creationId xmlns:a16="http://schemas.microsoft.com/office/drawing/2014/main" id="{0E1A6DF3-8EDF-401C-BA8D-56EF7551C7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56" name="Freeform 121">
            <a:extLst>
              <a:ext uri="{FF2B5EF4-FFF2-40B4-BE49-F238E27FC236}">
                <a16:creationId xmlns:a16="http://schemas.microsoft.com/office/drawing/2014/main" id="{C4328E57-2330-4F13-BFF6-7D6623234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68725" y="44244"/>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22">
            <a:extLst>
              <a:ext uri="{FF2B5EF4-FFF2-40B4-BE49-F238E27FC236}">
                <a16:creationId xmlns:a16="http://schemas.microsoft.com/office/drawing/2014/main" id="{A8976310-F1DC-48F9-AD36-74130D4D3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30944" y="10579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00">
            <a:extLst>
              <a:ext uri="{FF2B5EF4-FFF2-40B4-BE49-F238E27FC236}">
                <a16:creationId xmlns:a16="http://schemas.microsoft.com/office/drawing/2014/main" id="{E6F5AA5D-8C79-4471-BF5A-446E26E09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34846" y="3002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8">
            <a:extLst>
              <a:ext uri="{FF2B5EF4-FFF2-40B4-BE49-F238E27FC236}">
                <a16:creationId xmlns:a16="http://schemas.microsoft.com/office/drawing/2014/main" id="{AAA85F2D-798C-49CD-A763-61EEF7481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9721" y="-514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4" name="Freeform 59">
            <a:extLst>
              <a:ext uri="{FF2B5EF4-FFF2-40B4-BE49-F238E27FC236}">
                <a16:creationId xmlns:a16="http://schemas.microsoft.com/office/drawing/2014/main" id="{FD15984B-B00C-4146-AF82-FE4A2E021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8493" y="215448"/>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6" name="Freeform 10">
            <a:extLst>
              <a:ext uri="{FF2B5EF4-FFF2-40B4-BE49-F238E27FC236}">
                <a16:creationId xmlns:a16="http://schemas.microsoft.com/office/drawing/2014/main" id="{7F482347-5925-4D3C-90D9-F9683926C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8291" y="102255"/>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8" name="Freeform 120">
            <a:extLst>
              <a:ext uri="{FF2B5EF4-FFF2-40B4-BE49-F238E27FC236}">
                <a16:creationId xmlns:a16="http://schemas.microsoft.com/office/drawing/2014/main" id="{4B3DBBB0-8F73-4928-8F50-052EEF835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79285" y="2332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120">
            <a:extLst>
              <a:ext uri="{FF2B5EF4-FFF2-40B4-BE49-F238E27FC236}">
                <a16:creationId xmlns:a16="http://schemas.microsoft.com/office/drawing/2014/main" id="{9D9F4824-6BB3-425A-8E06-5F01EED72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49409" y="254475"/>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120">
            <a:extLst>
              <a:ext uri="{FF2B5EF4-FFF2-40B4-BE49-F238E27FC236}">
                <a16:creationId xmlns:a16="http://schemas.microsoft.com/office/drawing/2014/main" id="{79B2A1FE-DD90-4F0D-939C-A7EB7F36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72174" y="245615"/>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6">
            <a:extLst>
              <a:ext uri="{FF2B5EF4-FFF2-40B4-BE49-F238E27FC236}">
                <a16:creationId xmlns:a16="http://schemas.microsoft.com/office/drawing/2014/main" id="{E7C8AAEA-99AD-4E47-8E62-6F21977D3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50356" y="298043"/>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27">
            <a:extLst>
              <a:ext uri="{FF2B5EF4-FFF2-40B4-BE49-F238E27FC236}">
                <a16:creationId xmlns:a16="http://schemas.microsoft.com/office/drawing/2014/main" id="{77626BCD-0233-4EE4-B436-4392B2FA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47276" y="24138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78" name="Group 277">
            <a:extLst>
              <a:ext uri="{FF2B5EF4-FFF2-40B4-BE49-F238E27FC236}">
                <a16:creationId xmlns:a16="http://schemas.microsoft.com/office/drawing/2014/main" id="{14C9F177-BFC9-46C6-83E8-0FDD0FC85C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83597" y="391973"/>
            <a:ext cx="108531" cy="502457"/>
            <a:chOff x="11345347" y="391973"/>
            <a:chExt cx="108531" cy="502457"/>
          </a:xfrm>
          <a:solidFill>
            <a:schemeClr val="bg2">
              <a:lumMod val="90000"/>
            </a:schemeClr>
          </a:solidFill>
        </p:grpSpPr>
        <p:sp>
          <p:nvSpPr>
            <p:cNvPr id="279" name="Freeform 43">
              <a:extLst>
                <a:ext uri="{FF2B5EF4-FFF2-40B4-BE49-F238E27FC236}">
                  <a16:creationId xmlns:a16="http://schemas.microsoft.com/office/drawing/2014/main" id="{14842030-93FD-4B10-A2A3-31909EC71F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0" name="Freeform 52">
              <a:extLst>
                <a:ext uri="{FF2B5EF4-FFF2-40B4-BE49-F238E27FC236}">
                  <a16:creationId xmlns:a16="http://schemas.microsoft.com/office/drawing/2014/main" id="{F708F28C-0931-4686-8678-4A2F7E7425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1" name="Freeform 54">
              <a:extLst>
                <a:ext uri="{FF2B5EF4-FFF2-40B4-BE49-F238E27FC236}">
                  <a16:creationId xmlns:a16="http://schemas.microsoft.com/office/drawing/2014/main" id="{F4E00544-EFFD-4F9B-B6D4-3919ACAB8E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83" name="Freeform 18">
            <a:extLst>
              <a:ext uri="{FF2B5EF4-FFF2-40B4-BE49-F238E27FC236}">
                <a16:creationId xmlns:a16="http://schemas.microsoft.com/office/drawing/2014/main" id="{87492D8E-F977-456B-B51B-511D6F482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8524" y="31177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5" name="Freeform 8">
            <a:extLst>
              <a:ext uri="{FF2B5EF4-FFF2-40B4-BE49-F238E27FC236}">
                <a16:creationId xmlns:a16="http://schemas.microsoft.com/office/drawing/2014/main" id="{6E11370A-07A8-4B6F-87C1-4D10DDE0A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82179" y="45620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87">
            <a:extLst>
              <a:ext uri="{FF2B5EF4-FFF2-40B4-BE49-F238E27FC236}">
                <a16:creationId xmlns:a16="http://schemas.microsoft.com/office/drawing/2014/main" id="{E255E3FE-7B86-449A-AF1A-AC52EE23C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66233" y="49742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9" name="Freeform 122">
            <a:extLst>
              <a:ext uri="{FF2B5EF4-FFF2-40B4-BE49-F238E27FC236}">
                <a16:creationId xmlns:a16="http://schemas.microsoft.com/office/drawing/2014/main" id="{A7B0531A-680C-4DF1-9079-91CEF1100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60485" y="4789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screenshot of a computer program&#10;&#10;Description automatically generated">
            <a:extLst>
              <a:ext uri="{FF2B5EF4-FFF2-40B4-BE49-F238E27FC236}">
                <a16:creationId xmlns:a16="http://schemas.microsoft.com/office/drawing/2014/main" id="{3A688AE3-F944-AF52-426B-8C3F5ACB8537}"/>
              </a:ext>
            </a:extLst>
          </p:cNvPr>
          <p:cNvPicPr>
            <a:picLocks noChangeAspect="1"/>
          </p:cNvPicPr>
          <p:nvPr/>
        </p:nvPicPr>
        <p:blipFill rotWithShape="1">
          <a:blip r:embed="rId2"/>
          <a:srcRect t="2343" r="2" b="2345"/>
          <a:stretch/>
        </p:blipFill>
        <p:spPr>
          <a:xfrm>
            <a:off x="579562" y="257556"/>
            <a:ext cx="10753420" cy="6382076"/>
          </a:xfrm>
          <a:prstGeom prst="rect">
            <a:avLst/>
          </a:prstGeom>
        </p:spPr>
      </p:pic>
      <p:sp>
        <p:nvSpPr>
          <p:cNvPr id="291" name="Freeform 8">
            <a:extLst>
              <a:ext uri="{FF2B5EF4-FFF2-40B4-BE49-F238E27FC236}">
                <a16:creationId xmlns:a16="http://schemas.microsoft.com/office/drawing/2014/main" id="{E401ABF7-FBCE-4186-A2F6-225DA1AAF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45620" y="45496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3" name="Freeform 8">
            <a:extLst>
              <a:ext uri="{FF2B5EF4-FFF2-40B4-BE49-F238E27FC236}">
                <a16:creationId xmlns:a16="http://schemas.microsoft.com/office/drawing/2014/main" id="{73F4CE2C-1879-429C-BEF8-B4CBE74D3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85994" y="44911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5" name="Freeform 15">
            <a:extLst>
              <a:ext uri="{FF2B5EF4-FFF2-40B4-BE49-F238E27FC236}">
                <a16:creationId xmlns:a16="http://schemas.microsoft.com/office/drawing/2014/main" id="{DF8C4C96-C8B3-4FE8-AB88-266C7B70C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9823" y="57577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7" name="Freeform 23">
            <a:extLst>
              <a:ext uri="{FF2B5EF4-FFF2-40B4-BE49-F238E27FC236}">
                <a16:creationId xmlns:a16="http://schemas.microsoft.com/office/drawing/2014/main" id="{A1F6A798-5826-4217-AA86-87E3333A8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5200" y="809152"/>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9" name="Freeform 51">
            <a:extLst>
              <a:ext uri="{FF2B5EF4-FFF2-40B4-BE49-F238E27FC236}">
                <a16:creationId xmlns:a16="http://schemas.microsoft.com/office/drawing/2014/main" id="{13C819FE-96AB-4B2B-9EB9-521BB0D1A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94948" y="974976"/>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1" name="Freeform 22">
            <a:extLst>
              <a:ext uri="{FF2B5EF4-FFF2-40B4-BE49-F238E27FC236}">
                <a16:creationId xmlns:a16="http://schemas.microsoft.com/office/drawing/2014/main" id="{76F963D1-D6FD-4AC3-8CEA-F6D685B570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7694" y="10093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3" name="Freeform 30">
            <a:extLst>
              <a:ext uri="{FF2B5EF4-FFF2-40B4-BE49-F238E27FC236}">
                <a16:creationId xmlns:a16="http://schemas.microsoft.com/office/drawing/2014/main" id="{BB6DE3DC-F83D-4EFA-98A6-AE0DADC91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07987" y="103824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5" name="Freeform 53">
            <a:extLst>
              <a:ext uri="{FF2B5EF4-FFF2-40B4-BE49-F238E27FC236}">
                <a16:creationId xmlns:a16="http://schemas.microsoft.com/office/drawing/2014/main" id="{D16A3E88-E30E-4D41-8CBE-F2F68E075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83034" y="1213749"/>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7" name="Freeform 26">
            <a:extLst>
              <a:ext uri="{FF2B5EF4-FFF2-40B4-BE49-F238E27FC236}">
                <a16:creationId xmlns:a16="http://schemas.microsoft.com/office/drawing/2014/main" id="{C6943EF0-FFA1-4BD9-91E9-6BBE9C33E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8991" y="1281857"/>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9" name="Freeform 55">
            <a:extLst>
              <a:ext uri="{FF2B5EF4-FFF2-40B4-BE49-F238E27FC236}">
                <a16:creationId xmlns:a16="http://schemas.microsoft.com/office/drawing/2014/main" id="{9335065C-C582-4DAB-86C6-AC19EF254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82894" y="1423350"/>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1" name="Freeform 28">
            <a:extLst>
              <a:ext uri="{FF2B5EF4-FFF2-40B4-BE49-F238E27FC236}">
                <a16:creationId xmlns:a16="http://schemas.microsoft.com/office/drawing/2014/main" id="{3EEB3F84-1654-4119-80E5-AE155AAF1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2737" y="14951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3" name="Freeform 57">
            <a:extLst>
              <a:ext uri="{FF2B5EF4-FFF2-40B4-BE49-F238E27FC236}">
                <a16:creationId xmlns:a16="http://schemas.microsoft.com/office/drawing/2014/main" id="{876BC8F1-5F0D-416D-A1ED-95278D66BE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9043" y="1633095"/>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5" name="Freeform 27">
            <a:extLst>
              <a:ext uri="{FF2B5EF4-FFF2-40B4-BE49-F238E27FC236}">
                <a16:creationId xmlns:a16="http://schemas.microsoft.com/office/drawing/2014/main" id="{F45C5D14-760E-4499-B64B-F51B85A88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1456" y="1702425"/>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7" name="Freeform 60">
            <a:extLst>
              <a:ext uri="{FF2B5EF4-FFF2-40B4-BE49-F238E27FC236}">
                <a16:creationId xmlns:a16="http://schemas.microsoft.com/office/drawing/2014/main" id="{995AABAB-6A52-4679-A95B-A65EE175C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3724" y="1862889"/>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9" name="Freeform 19">
            <a:extLst>
              <a:ext uri="{FF2B5EF4-FFF2-40B4-BE49-F238E27FC236}">
                <a16:creationId xmlns:a16="http://schemas.microsoft.com/office/drawing/2014/main" id="{47FCC39B-FFFD-42A5-ACD0-A5F4E7775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5582" y="1981637"/>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1" name="Freeform 61">
            <a:extLst>
              <a:ext uri="{FF2B5EF4-FFF2-40B4-BE49-F238E27FC236}">
                <a16:creationId xmlns:a16="http://schemas.microsoft.com/office/drawing/2014/main" id="{B5B11BDA-831D-47F8-8B89-BFAA87C2B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10021" y="2097249"/>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3" name="Freeform 56">
            <a:extLst>
              <a:ext uri="{FF2B5EF4-FFF2-40B4-BE49-F238E27FC236}">
                <a16:creationId xmlns:a16="http://schemas.microsoft.com/office/drawing/2014/main" id="{5926FD1B-8754-4647-9B73-1F0D71E80A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9453" y="2295263"/>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5" name="Freeform 20">
            <a:extLst>
              <a:ext uri="{FF2B5EF4-FFF2-40B4-BE49-F238E27FC236}">
                <a16:creationId xmlns:a16="http://schemas.microsoft.com/office/drawing/2014/main" id="{32EC329C-63CF-4F7D-9526-9A954B080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8613" y="2243158"/>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7" name="Freeform 40">
            <a:extLst>
              <a:ext uri="{FF2B5EF4-FFF2-40B4-BE49-F238E27FC236}">
                <a16:creationId xmlns:a16="http://schemas.microsoft.com/office/drawing/2014/main" id="{408FAD08-8446-42FA-9699-BE799FA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0205" y="2558103"/>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9" name="Freeform 7">
            <a:extLst>
              <a:ext uri="{FF2B5EF4-FFF2-40B4-BE49-F238E27FC236}">
                <a16:creationId xmlns:a16="http://schemas.microsoft.com/office/drawing/2014/main" id="{F484E431-286F-408E-984D-314B23CE7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8995" y="249107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1" name="Freeform 46">
            <a:extLst>
              <a:ext uri="{FF2B5EF4-FFF2-40B4-BE49-F238E27FC236}">
                <a16:creationId xmlns:a16="http://schemas.microsoft.com/office/drawing/2014/main" id="{08B17BDE-8D74-467D-A76E-5A2F6726B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52564" y="2790722"/>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3" name="Freeform 5">
            <a:extLst>
              <a:ext uri="{FF2B5EF4-FFF2-40B4-BE49-F238E27FC236}">
                <a16:creationId xmlns:a16="http://schemas.microsoft.com/office/drawing/2014/main" id="{7DB62772-4AFF-40F9-A2C7-9CD0E0197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4699" y="2754146"/>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5" name="Freeform 37">
            <a:extLst>
              <a:ext uri="{FF2B5EF4-FFF2-40B4-BE49-F238E27FC236}">
                <a16:creationId xmlns:a16="http://schemas.microsoft.com/office/drawing/2014/main" id="{959B1ADB-D486-49BB-8B0F-73DC121C2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5464" y="302018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7" name="Freeform 13">
            <a:extLst>
              <a:ext uri="{FF2B5EF4-FFF2-40B4-BE49-F238E27FC236}">
                <a16:creationId xmlns:a16="http://schemas.microsoft.com/office/drawing/2014/main" id="{25C62AA7-4428-49B1-901D-3FABBAFCB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0321" y="3036946"/>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9" name="Freeform 32">
            <a:extLst>
              <a:ext uri="{FF2B5EF4-FFF2-40B4-BE49-F238E27FC236}">
                <a16:creationId xmlns:a16="http://schemas.microsoft.com/office/drawing/2014/main" id="{40CF24D9-B5B6-412D-958B-AD7FED3C2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2066" y="3256125"/>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1" name="Freeform 14">
            <a:extLst>
              <a:ext uri="{FF2B5EF4-FFF2-40B4-BE49-F238E27FC236}">
                <a16:creationId xmlns:a16="http://schemas.microsoft.com/office/drawing/2014/main" id="{D0D9DC73-D559-46FE-A479-BA4D85070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04597" y="3295543"/>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3" name="Freeform 48">
            <a:extLst>
              <a:ext uri="{FF2B5EF4-FFF2-40B4-BE49-F238E27FC236}">
                <a16:creationId xmlns:a16="http://schemas.microsoft.com/office/drawing/2014/main" id="{F8EC3E3B-784F-483D-8A9C-7A83CB212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5966" y="3576203"/>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5" name="Freeform 12">
            <a:extLst>
              <a:ext uri="{FF2B5EF4-FFF2-40B4-BE49-F238E27FC236}">
                <a16:creationId xmlns:a16="http://schemas.microsoft.com/office/drawing/2014/main" id="{9F457AD7-42C5-4682-B59D-59DADA098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09492" y="365164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7" name="Freeform 47">
            <a:extLst>
              <a:ext uri="{FF2B5EF4-FFF2-40B4-BE49-F238E27FC236}">
                <a16:creationId xmlns:a16="http://schemas.microsoft.com/office/drawing/2014/main" id="{88572CB7-DC8D-4A35-A258-E3C66D8B9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10709" y="380967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9" name="Freeform 16">
            <a:extLst>
              <a:ext uri="{FF2B5EF4-FFF2-40B4-BE49-F238E27FC236}">
                <a16:creationId xmlns:a16="http://schemas.microsoft.com/office/drawing/2014/main" id="{87A4F656-FF18-4E06-B89A-D9CEDC787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8332" y="3894675"/>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1" name="Freeform 44">
            <a:extLst>
              <a:ext uri="{FF2B5EF4-FFF2-40B4-BE49-F238E27FC236}">
                <a16:creationId xmlns:a16="http://schemas.microsoft.com/office/drawing/2014/main" id="{442D5ED8-DB79-4453-A622-9A46AA562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5656" y="404080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3" name="Freeform 11">
            <a:extLst>
              <a:ext uri="{FF2B5EF4-FFF2-40B4-BE49-F238E27FC236}">
                <a16:creationId xmlns:a16="http://schemas.microsoft.com/office/drawing/2014/main" id="{1833B995-82C7-4A86-AC35-676DB0937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7716" y="4154124"/>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5" name="Freeform 33">
            <a:extLst>
              <a:ext uri="{FF2B5EF4-FFF2-40B4-BE49-F238E27FC236}">
                <a16:creationId xmlns:a16="http://schemas.microsoft.com/office/drawing/2014/main" id="{0E6DFE62-917A-4DA1-A9C3-367349F4C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1979" y="4347436"/>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7" name="Freeform 35">
            <a:extLst>
              <a:ext uri="{FF2B5EF4-FFF2-40B4-BE49-F238E27FC236}">
                <a16:creationId xmlns:a16="http://schemas.microsoft.com/office/drawing/2014/main" id="{6AE33A91-D749-427E-9254-87DC693AF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1561" y="455566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9" name="Freeform 9">
            <a:extLst>
              <a:ext uri="{FF2B5EF4-FFF2-40B4-BE49-F238E27FC236}">
                <a16:creationId xmlns:a16="http://schemas.microsoft.com/office/drawing/2014/main" id="{2057B771-C835-4215-90A5-89D1AD806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9401" y="4437743"/>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1" name="Freeform 8">
            <a:extLst>
              <a:ext uri="{FF2B5EF4-FFF2-40B4-BE49-F238E27FC236}">
                <a16:creationId xmlns:a16="http://schemas.microsoft.com/office/drawing/2014/main" id="{BD2F9653-A545-400F-9847-8BD54326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1263" y="470781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3" name="Freeform 38">
            <a:extLst>
              <a:ext uri="{FF2B5EF4-FFF2-40B4-BE49-F238E27FC236}">
                <a16:creationId xmlns:a16="http://schemas.microsoft.com/office/drawing/2014/main" id="{3E10A693-DFAC-44A9-B638-97D48A5BAB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53133" y="4860281"/>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5" name="Freeform 39">
            <a:extLst>
              <a:ext uri="{FF2B5EF4-FFF2-40B4-BE49-F238E27FC236}">
                <a16:creationId xmlns:a16="http://schemas.microsoft.com/office/drawing/2014/main" id="{34B6B28B-C598-4A2B-B73D-2E498276B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5241" y="5101402"/>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7" name="Freeform 6">
            <a:extLst>
              <a:ext uri="{FF2B5EF4-FFF2-40B4-BE49-F238E27FC236}">
                <a16:creationId xmlns:a16="http://schemas.microsoft.com/office/drawing/2014/main" id="{69E7A3A0-95C4-4D71-8978-BCDE6D0A2C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9568" y="5048122"/>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9" name="Freeform 17">
            <a:extLst>
              <a:ext uri="{FF2B5EF4-FFF2-40B4-BE49-F238E27FC236}">
                <a16:creationId xmlns:a16="http://schemas.microsoft.com/office/drawing/2014/main" id="{DA575FF7-EDF7-45DE-B1EC-25D3460A9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23310" y="523246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1" name="Freeform 34">
            <a:extLst>
              <a:ext uri="{FF2B5EF4-FFF2-40B4-BE49-F238E27FC236}">
                <a16:creationId xmlns:a16="http://schemas.microsoft.com/office/drawing/2014/main" id="{B49F6C6F-5F66-427C-85F0-D7FC30156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5909" y="5344759"/>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3" name="Freeform 42">
            <a:extLst>
              <a:ext uri="{FF2B5EF4-FFF2-40B4-BE49-F238E27FC236}">
                <a16:creationId xmlns:a16="http://schemas.microsoft.com/office/drawing/2014/main" id="{DF0B6371-285D-459E-9F09-3100F1162D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1866" y="5556672"/>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5" name="Freeform 21">
            <a:extLst>
              <a:ext uri="{FF2B5EF4-FFF2-40B4-BE49-F238E27FC236}">
                <a16:creationId xmlns:a16="http://schemas.microsoft.com/office/drawing/2014/main" id="{37DE214F-B280-4CEC-BB13-EAD3680ED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5829" y="545198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7" name="Freeform 45">
            <a:extLst>
              <a:ext uri="{FF2B5EF4-FFF2-40B4-BE49-F238E27FC236}">
                <a16:creationId xmlns:a16="http://schemas.microsoft.com/office/drawing/2014/main" id="{A8AC4DA6-6B9C-49E5-8440-534D32849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3505" y="5796626"/>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9" name="Freeform 21">
            <a:extLst>
              <a:ext uri="{FF2B5EF4-FFF2-40B4-BE49-F238E27FC236}">
                <a16:creationId xmlns:a16="http://schemas.microsoft.com/office/drawing/2014/main" id="{86C6FD8B-38A7-4391-B64F-BAB9F6CD2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1302" y="5703580"/>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1" name="Freeform 29">
            <a:extLst>
              <a:ext uri="{FF2B5EF4-FFF2-40B4-BE49-F238E27FC236}">
                <a16:creationId xmlns:a16="http://schemas.microsoft.com/office/drawing/2014/main" id="{82BD40BF-F1BD-4E72-A73A-B1F966AC0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52185" y="585722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3" name="Freeform 36">
            <a:extLst>
              <a:ext uri="{FF2B5EF4-FFF2-40B4-BE49-F238E27FC236}">
                <a16:creationId xmlns:a16="http://schemas.microsoft.com/office/drawing/2014/main" id="{A9DAC09B-4C12-4105-A208-6272BB68A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3698" y="6006648"/>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5" name="Freeform 41">
            <a:extLst>
              <a:ext uri="{FF2B5EF4-FFF2-40B4-BE49-F238E27FC236}">
                <a16:creationId xmlns:a16="http://schemas.microsoft.com/office/drawing/2014/main" id="{78F0A347-07AD-473D-8B2A-0BCB7052B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3698" y="6238656"/>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7" name="Freeform 31">
            <a:extLst>
              <a:ext uri="{FF2B5EF4-FFF2-40B4-BE49-F238E27FC236}">
                <a16:creationId xmlns:a16="http://schemas.microsoft.com/office/drawing/2014/main" id="{D2AC5002-A2D0-40F1-9843-C1FDB8F14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3881" y="614307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9" name="Freeform 30">
            <a:extLst>
              <a:ext uri="{FF2B5EF4-FFF2-40B4-BE49-F238E27FC236}">
                <a16:creationId xmlns:a16="http://schemas.microsoft.com/office/drawing/2014/main" id="{82F66625-1293-49F8-B4A8-66FBB5E37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432793" y="636366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1" name="Freeform 41">
            <a:extLst>
              <a:ext uri="{FF2B5EF4-FFF2-40B4-BE49-F238E27FC236}">
                <a16:creationId xmlns:a16="http://schemas.microsoft.com/office/drawing/2014/main" id="{2F2D3D2D-40ED-4E9D-951B-1D2ABFB63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83709" y="630496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3" name="Freeform 80">
            <a:extLst>
              <a:ext uri="{FF2B5EF4-FFF2-40B4-BE49-F238E27FC236}">
                <a16:creationId xmlns:a16="http://schemas.microsoft.com/office/drawing/2014/main" id="{531A6EAF-4C9B-4C79-AFB3-C3EA7B892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56946" y="645853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95" name="Group 394">
            <a:extLst>
              <a:ext uri="{FF2B5EF4-FFF2-40B4-BE49-F238E27FC236}">
                <a16:creationId xmlns:a16="http://schemas.microsoft.com/office/drawing/2014/main" id="{FE88D089-7D31-4843-BA13-7413817400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91337" y="6285707"/>
            <a:ext cx="108531" cy="502457"/>
            <a:chOff x="11345347" y="391973"/>
            <a:chExt cx="108531" cy="502457"/>
          </a:xfrm>
          <a:solidFill>
            <a:schemeClr val="bg2">
              <a:lumMod val="90000"/>
            </a:schemeClr>
          </a:solidFill>
        </p:grpSpPr>
        <p:sp>
          <p:nvSpPr>
            <p:cNvPr id="396" name="Freeform 43">
              <a:extLst>
                <a:ext uri="{FF2B5EF4-FFF2-40B4-BE49-F238E27FC236}">
                  <a16:creationId xmlns:a16="http://schemas.microsoft.com/office/drawing/2014/main" id="{CB4C527A-3F12-4985-84B9-7BDD336336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7" name="Freeform 52">
              <a:extLst>
                <a:ext uri="{FF2B5EF4-FFF2-40B4-BE49-F238E27FC236}">
                  <a16:creationId xmlns:a16="http://schemas.microsoft.com/office/drawing/2014/main" id="{AFFDF367-1403-43D5-A6CD-1041111E05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8" name="Freeform 54">
              <a:extLst>
                <a:ext uri="{FF2B5EF4-FFF2-40B4-BE49-F238E27FC236}">
                  <a16:creationId xmlns:a16="http://schemas.microsoft.com/office/drawing/2014/main" id="{6FCAC9B5-B6E5-4D9F-A55F-8F16395153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400" name="Freeform 53">
            <a:extLst>
              <a:ext uri="{FF2B5EF4-FFF2-40B4-BE49-F238E27FC236}">
                <a16:creationId xmlns:a16="http://schemas.microsoft.com/office/drawing/2014/main" id="{ADEE2F84-77C4-4BF6-A992-F3580150C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51623" y="633003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2" name="Freeform 49">
            <a:extLst>
              <a:ext uri="{FF2B5EF4-FFF2-40B4-BE49-F238E27FC236}">
                <a16:creationId xmlns:a16="http://schemas.microsoft.com/office/drawing/2014/main" id="{F418FE72-A2EC-4458-80BE-814B14FC8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4580" y="646787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4" name="Freeform 25">
            <a:extLst>
              <a:ext uri="{FF2B5EF4-FFF2-40B4-BE49-F238E27FC236}">
                <a16:creationId xmlns:a16="http://schemas.microsoft.com/office/drawing/2014/main" id="{92F34A59-AB56-46B5-AF61-7AA6AB5CE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51963" y="638377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6" name="Freeform 51">
            <a:extLst>
              <a:ext uri="{FF2B5EF4-FFF2-40B4-BE49-F238E27FC236}">
                <a16:creationId xmlns:a16="http://schemas.microsoft.com/office/drawing/2014/main" id="{C48521E4-6E2E-47D3-95FA-B3C4A1729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69053" y="6511281"/>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8" name="Freeform 80">
            <a:extLst>
              <a:ext uri="{FF2B5EF4-FFF2-40B4-BE49-F238E27FC236}">
                <a16:creationId xmlns:a16="http://schemas.microsoft.com/office/drawing/2014/main" id="{9C5D529F-AE3A-4C3A-B074-AF9EE680A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899702" y="644967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0" name="Freeform 45">
            <a:extLst>
              <a:ext uri="{FF2B5EF4-FFF2-40B4-BE49-F238E27FC236}">
                <a16:creationId xmlns:a16="http://schemas.microsoft.com/office/drawing/2014/main" id="{2F1AE185-70CC-4D11-9A36-C3625448A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139392" y="632225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2" name="Freeform 36">
            <a:extLst>
              <a:ext uri="{FF2B5EF4-FFF2-40B4-BE49-F238E27FC236}">
                <a16:creationId xmlns:a16="http://schemas.microsoft.com/office/drawing/2014/main" id="{9A207E13-2E0B-4268-AA96-26B01FB502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40920" y="6541256"/>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4" name="Freeform 112">
            <a:extLst>
              <a:ext uri="{FF2B5EF4-FFF2-40B4-BE49-F238E27FC236}">
                <a16:creationId xmlns:a16="http://schemas.microsoft.com/office/drawing/2014/main" id="{6C5514CF-D0C9-42AF-93A0-6F4EA0DEC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50076" y="668168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6" name="Freeform 108">
            <a:extLst>
              <a:ext uri="{FF2B5EF4-FFF2-40B4-BE49-F238E27FC236}">
                <a16:creationId xmlns:a16="http://schemas.microsoft.com/office/drawing/2014/main" id="{0F29BC51-960A-4E60-BCFA-EF2060A08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177510" y="656737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8" name="Freeform 49">
            <a:extLst>
              <a:ext uri="{FF2B5EF4-FFF2-40B4-BE49-F238E27FC236}">
                <a16:creationId xmlns:a16="http://schemas.microsoft.com/office/drawing/2014/main" id="{884B65B7-89AF-4503-A9AC-5F299296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94798" y="6752743"/>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0" name="Freeform 43">
            <a:extLst>
              <a:ext uri="{FF2B5EF4-FFF2-40B4-BE49-F238E27FC236}">
                <a16:creationId xmlns:a16="http://schemas.microsoft.com/office/drawing/2014/main" id="{343FBB08-7E5E-4842-823A-8365927A3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50494" y="675866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2" name="Freeform 112">
            <a:extLst>
              <a:ext uri="{FF2B5EF4-FFF2-40B4-BE49-F238E27FC236}">
                <a16:creationId xmlns:a16="http://schemas.microsoft.com/office/drawing/2014/main" id="{6ED35F8F-2963-4AAF-8F71-B483D1B6D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892832" y="667282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4" name="Freeform 79">
            <a:extLst>
              <a:ext uri="{FF2B5EF4-FFF2-40B4-BE49-F238E27FC236}">
                <a16:creationId xmlns:a16="http://schemas.microsoft.com/office/drawing/2014/main" id="{E38378EE-E9D8-4A34-BADD-F32DE5A8E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176166" y="675348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6" name="Freeform 8">
            <a:extLst>
              <a:ext uri="{FF2B5EF4-FFF2-40B4-BE49-F238E27FC236}">
                <a16:creationId xmlns:a16="http://schemas.microsoft.com/office/drawing/2014/main" id="{C45F416E-2564-4DB1-9631-AE61E3D1C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5877" y="667852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8" name="Freeform 106">
            <a:extLst>
              <a:ext uri="{FF2B5EF4-FFF2-40B4-BE49-F238E27FC236}">
                <a16:creationId xmlns:a16="http://schemas.microsoft.com/office/drawing/2014/main" id="{10939842-A485-4585-94CF-830291B6C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65425" y="665871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 name="TextBox 3">
            <a:extLst>
              <a:ext uri="{FF2B5EF4-FFF2-40B4-BE49-F238E27FC236}">
                <a16:creationId xmlns:a16="http://schemas.microsoft.com/office/drawing/2014/main" id="{47177A00-C7D4-7A52-97A7-912D66C4FB20}"/>
              </a:ext>
            </a:extLst>
          </p:cNvPr>
          <p:cNvSpPr txBox="1"/>
          <p:nvPr/>
        </p:nvSpPr>
        <p:spPr>
          <a:xfrm>
            <a:off x="579562" y="884591"/>
            <a:ext cx="11396461" cy="461665"/>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CA" sz="2400" b="0" i="0" u="none" strike="noStrike" dirty="0">
                <a:solidFill>
                  <a:srgbClr val="374151"/>
                </a:solidFill>
                <a:effectLst/>
                <a:latin typeface="+mj-lt"/>
              </a:rPr>
              <a:t>This marks the beginning of the </a:t>
            </a:r>
            <a:r>
              <a:rPr lang="en-CA" sz="2400" dirty="0">
                <a:latin typeface="+mj-lt"/>
              </a:rPr>
              <a:t>main</a:t>
            </a:r>
            <a:r>
              <a:rPr lang="en-CA" sz="2400" b="0" i="0" u="none" strike="noStrike" dirty="0">
                <a:solidFill>
                  <a:srgbClr val="374151"/>
                </a:solidFill>
                <a:effectLst/>
                <a:latin typeface="+mj-lt"/>
              </a:rPr>
              <a:t> method, the entry point of the program.</a:t>
            </a:r>
            <a:endParaRPr lang="en-US" sz="2400" dirty="0">
              <a:latin typeface="+mj-lt"/>
            </a:endParaRPr>
          </a:p>
        </p:txBody>
      </p:sp>
      <p:sp>
        <p:nvSpPr>
          <p:cNvPr id="5" name="TextBox 4">
            <a:extLst>
              <a:ext uri="{FF2B5EF4-FFF2-40B4-BE49-F238E27FC236}">
                <a16:creationId xmlns:a16="http://schemas.microsoft.com/office/drawing/2014/main" id="{F7B12DDD-6E5E-EDFB-FD53-3B2420DCBBA7}"/>
              </a:ext>
            </a:extLst>
          </p:cNvPr>
          <p:cNvSpPr txBox="1"/>
          <p:nvPr/>
        </p:nvSpPr>
        <p:spPr>
          <a:xfrm>
            <a:off x="5411806" y="1680016"/>
            <a:ext cx="5771901" cy="461665"/>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CA" sz="2400" b="0" i="0" u="none" strike="noStrike" dirty="0">
                <a:solidFill>
                  <a:srgbClr val="374151"/>
                </a:solidFill>
                <a:effectLst/>
                <a:latin typeface="+mj-lt"/>
              </a:rPr>
              <a:t>This is the initial Sudoku puzzle board.</a:t>
            </a:r>
            <a:endParaRPr lang="en-US" sz="2400" dirty="0">
              <a:latin typeface="+mj-lt"/>
            </a:endParaRPr>
          </a:p>
        </p:txBody>
      </p:sp>
      <p:pic>
        <p:nvPicPr>
          <p:cNvPr id="7" name="Graphic 6" descr="Merger with solid fill">
            <a:extLst>
              <a:ext uri="{FF2B5EF4-FFF2-40B4-BE49-F238E27FC236}">
                <a16:creationId xmlns:a16="http://schemas.microsoft.com/office/drawing/2014/main" id="{9EBB54DC-0ABA-CF17-9FF4-71062B79F7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6030" y="1431365"/>
            <a:ext cx="914400" cy="914400"/>
          </a:xfrm>
          <a:prstGeom prst="rect">
            <a:avLst/>
          </a:prstGeom>
        </p:spPr>
      </p:pic>
      <p:sp>
        <p:nvSpPr>
          <p:cNvPr id="9" name="TextBox 8">
            <a:extLst>
              <a:ext uri="{FF2B5EF4-FFF2-40B4-BE49-F238E27FC236}">
                <a16:creationId xmlns:a16="http://schemas.microsoft.com/office/drawing/2014/main" id="{4BC6160A-70D3-C6FC-469B-EFE50FE3ABCE}"/>
              </a:ext>
            </a:extLst>
          </p:cNvPr>
          <p:cNvSpPr txBox="1"/>
          <p:nvPr/>
        </p:nvSpPr>
        <p:spPr>
          <a:xfrm>
            <a:off x="2117526" y="2734244"/>
            <a:ext cx="8059129" cy="400110"/>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CA" sz="2000" b="0" i="0" u="none" strike="noStrike" dirty="0">
                <a:solidFill>
                  <a:srgbClr val="374151"/>
                </a:solidFill>
                <a:effectLst/>
                <a:latin typeface="+mj-lt"/>
              </a:rPr>
              <a:t>This creates a </a:t>
            </a:r>
            <a:r>
              <a:rPr lang="en-CA" sz="2000" dirty="0">
                <a:latin typeface="+mj-lt"/>
              </a:rPr>
              <a:t>Scanner</a:t>
            </a:r>
            <a:r>
              <a:rPr lang="en-CA" sz="2000" b="0" i="0" u="none" strike="noStrike" dirty="0">
                <a:solidFill>
                  <a:srgbClr val="374151"/>
                </a:solidFill>
                <a:effectLst/>
                <a:latin typeface="+mj-lt"/>
              </a:rPr>
              <a:t> object to read user input from the console.</a:t>
            </a:r>
            <a:endParaRPr lang="en-US" sz="2000" dirty="0">
              <a:latin typeface="+mj-lt"/>
            </a:endParaRPr>
          </a:p>
        </p:txBody>
      </p:sp>
      <p:pic>
        <p:nvPicPr>
          <p:cNvPr id="101" name="Graphic 100" descr="Arrow: Rotate right with solid fill">
            <a:extLst>
              <a:ext uri="{FF2B5EF4-FFF2-40B4-BE49-F238E27FC236}">
                <a16:creationId xmlns:a16="http://schemas.microsoft.com/office/drawing/2014/main" id="{E9DD7FB9-50A9-B26A-D8FD-274AC3BC3E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4262844">
            <a:off x="5903224" y="3157522"/>
            <a:ext cx="385549" cy="385549"/>
          </a:xfrm>
          <a:prstGeom prst="rect">
            <a:avLst/>
          </a:prstGeom>
        </p:spPr>
      </p:pic>
      <p:sp>
        <p:nvSpPr>
          <p:cNvPr id="103" name="TextBox 102">
            <a:extLst>
              <a:ext uri="{FF2B5EF4-FFF2-40B4-BE49-F238E27FC236}">
                <a16:creationId xmlns:a16="http://schemas.microsoft.com/office/drawing/2014/main" id="{CEDE8E7E-A0CD-B5BE-E051-632292A93598}"/>
              </a:ext>
            </a:extLst>
          </p:cNvPr>
          <p:cNvSpPr txBox="1"/>
          <p:nvPr/>
        </p:nvSpPr>
        <p:spPr>
          <a:xfrm>
            <a:off x="4062487" y="4862415"/>
            <a:ext cx="6527236" cy="400110"/>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CA" sz="2000" b="0" i="0" u="none" strike="noStrike" dirty="0">
                <a:solidFill>
                  <a:srgbClr val="374151"/>
                </a:solidFill>
                <a:effectLst/>
                <a:latin typeface="+mj-lt"/>
              </a:rPr>
              <a:t>This starts an infinite loop for the game interaction.</a:t>
            </a:r>
            <a:endParaRPr lang="en-US" sz="2000" dirty="0">
              <a:latin typeface="+mj-lt"/>
            </a:endParaRPr>
          </a:p>
        </p:txBody>
      </p:sp>
      <p:pic>
        <p:nvPicPr>
          <p:cNvPr id="107" name="Graphic 106" descr="Chevron arrows with solid fill">
            <a:extLst>
              <a:ext uri="{FF2B5EF4-FFF2-40B4-BE49-F238E27FC236}">
                <a16:creationId xmlns:a16="http://schemas.microsoft.com/office/drawing/2014/main" id="{E2589BFF-9572-FF54-1193-F6E7E87DBD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10289" y="4809746"/>
            <a:ext cx="504811" cy="504811"/>
          </a:xfrm>
          <a:prstGeom prst="rect">
            <a:avLst/>
          </a:prstGeom>
        </p:spPr>
      </p:pic>
    </p:spTree>
    <p:extLst>
      <p:ext uri="{BB962C8B-B14F-4D97-AF65-F5344CB8AC3E}">
        <p14:creationId xmlns:p14="http://schemas.microsoft.com/office/powerpoint/2010/main" val="3345993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30" presetClass="exit" presetSubtype="0" fill="hold" grpId="1" nodeType="clickEffect">
                                  <p:stCondLst>
                                    <p:cond delay="0"/>
                                  </p:stCondLst>
                                  <p:childTnLst>
                                    <p:animEffect transition="out" filter="fade">
                                      <p:cBhvr>
                                        <p:cTn id="13" dur="800" accel="100000">
                                          <p:stCondLst>
                                            <p:cond delay="200"/>
                                          </p:stCondLst>
                                        </p:cTn>
                                        <p:tgtEl>
                                          <p:spTgt spid="4"/>
                                        </p:tgtEl>
                                      </p:cBhvr>
                                    </p:animEffect>
                                    <p:anim calcmode="lin" valueType="num">
                                      <p:cBhvr>
                                        <p:cTn id="14" dur="800" accel="100000">
                                          <p:stCondLst>
                                            <p:cond delay="200"/>
                                          </p:stCondLst>
                                        </p:cTn>
                                        <p:tgtEl>
                                          <p:spTgt spid="4"/>
                                        </p:tgtEl>
                                        <p:attrNameLst>
                                          <p:attrName>style.rotation</p:attrName>
                                        </p:attrNameLst>
                                      </p:cBhvr>
                                      <p:tavLst>
                                        <p:tav tm="0">
                                          <p:val>
                                            <p:fltVal val="0"/>
                                          </p:val>
                                        </p:tav>
                                        <p:tav tm="100000">
                                          <p:val>
                                            <p:fltVal val="-90"/>
                                          </p:val>
                                        </p:tav>
                                      </p:tavLst>
                                    </p:anim>
                                    <p:anim calcmode="lin" valueType="num">
                                      <p:cBhvr>
                                        <p:cTn id="15" dur="200" decel="100000"/>
                                        <p:tgtEl>
                                          <p:spTgt spid="4"/>
                                        </p:tgtEl>
                                        <p:attrNameLst>
                                          <p:attrName>ppt_x</p:attrName>
                                        </p:attrNameLst>
                                      </p:cBhvr>
                                      <p:tavLst>
                                        <p:tav tm="0">
                                          <p:val>
                                            <p:strVal val="ppt_x"/>
                                          </p:val>
                                        </p:tav>
                                        <p:tav tm="100000">
                                          <p:val>
                                            <p:strVal val="ppt_x-0.05"/>
                                          </p:val>
                                        </p:tav>
                                      </p:tavLst>
                                    </p:anim>
                                    <p:anim calcmode="lin" valueType="num">
                                      <p:cBhvr>
                                        <p:cTn id="16" dur="200" decel="100000"/>
                                        <p:tgtEl>
                                          <p:spTgt spid="4"/>
                                        </p:tgtEl>
                                        <p:attrNameLst>
                                          <p:attrName>ppt_y</p:attrName>
                                        </p:attrNameLst>
                                      </p:cBhvr>
                                      <p:tavLst>
                                        <p:tav tm="0">
                                          <p:val>
                                            <p:strVal val="ppt_y"/>
                                          </p:val>
                                        </p:tav>
                                        <p:tav tm="100000">
                                          <p:val>
                                            <p:strVal val="ppt_y+0.1"/>
                                          </p:val>
                                        </p:tav>
                                      </p:tavLst>
                                    </p:anim>
                                    <p:anim calcmode="lin" valueType="num">
                                      <p:cBhvr>
                                        <p:cTn id="17" dur="800" accel="100000">
                                          <p:stCondLst>
                                            <p:cond delay="200"/>
                                          </p:stCondLst>
                                        </p:cTn>
                                        <p:tgtEl>
                                          <p:spTgt spid="4"/>
                                        </p:tgtEl>
                                        <p:attrNameLst>
                                          <p:attrName>ppt_x</p:attrName>
                                        </p:attrNameLst>
                                      </p:cBhvr>
                                      <p:tavLst>
                                        <p:tav tm="0">
                                          <p:val>
                                            <p:strVal val="ppt_x"/>
                                          </p:val>
                                        </p:tav>
                                        <p:tav tm="100000">
                                          <p:val>
                                            <p:strVal val="ppt_x+0.4+0.05"/>
                                          </p:val>
                                        </p:tav>
                                      </p:tavLst>
                                    </p:anim>
                                    <p:anim calcmode="lin" valueType="num">
                                      <p:cBhvr>
                                        <p:cTn id="18" dur="800" accel="100000">
                                          <p:stCondLst>
                                            <p:cond delay="200"/>
                                          </p:stCondLst>
                                        </p:cTn>
                                        <p:tgtEl>
                                          <p:spTgt spid="4"/>
                                        </p:tgtEl>
                                        <p:attrNameLst>
                                          <p:attrName>ppt_y</p:attrName>
                                        </p:attrNameLst>
                                      </p:cBhvr>
                                      <p:tavLst>
                                        <p:tav tm="0">
                                          <p:val>
                                            <p:strVal val="ppt_y"/>
                                          </p:val>
                                        </p:tav>
                                        <p:tav tm="100000">
                                          <p:val>
                                            <p:strVal val="ppt_y-0.4-0.1"/>
                                          </p:val>
                                        </p:tav>
                                      </p:tavLst>
                                    </p:anim>
                                    <p:set>
                                      <p:cBhvr>
                                        <p:cTn id="19" dur="1" fill="hold">
                                          <p:stCondLst>
                                            <p:cond delay="999"/>
                                          </p:stCondLst>
                                        </p:cTn>
                                        <p:tgtEl>
                                          <p:spTgt spid="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1+#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anim calcmode="lin" valueType="num">
                                      <p:cBhvr>
                                        <p:cTn id="31" dur="500" fill="hold"/>
                                        <p:tgtEl>
                                          <p:spTgt spid="5"/>
                                        </p:tgtEl>
                                        <p:attrNameLst>
                                          <p:attrName>style.rotation</p:attrName>
                                        </p:attrNameLst>
                                      </p:cBhvr>
                                      <p:tavLst>
                                        <p:tav tm="0">
                                          <p:val>
                                            <p:fltVal val="720"/>
                                          </p:val>
                                        </p:tav>
                                        <p:tav tm="100000">
                                          <p:val>
                                            <p:fltVal val="0"/>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 calcmode="lin" valueType="num">
                                      <p:cBhvr>
                                        <p:cTn id="33" dur="500" fill="hold"/>
                                        <p:tgtEl>
                                          <p:spTgt spid="5"/>
                                        </p:tgtEl>
                                        <p:attrNameLst>
                                          <p:attrName>ppt_w</p:attrName>
                                        </p:attrNameLst>
                                      </p:cBhvr>
                                      <p:tavLst>
                                        <p:tav tm="0">
                                          <p:val>
                                            <p:fltVal val="0"/>
                                          </p:val>
                                        </p:tav>
                                        <p:tav tm="100000">
                                          <p:val>
                                            <p:strVal val="#ppt_w"/>
                                          </p:val>
                                        </p:tav>
                                      </p:tavLst>
                                    </p:anim>
                                  </p:childTnLst>
                                </p:cTn>
                              </p:par>
                            </p:childTnLst>
                          </p:cTn>
                        </p:par>
                      </p:childTnLst>
                    </p:cTn>
                  </p:par>
                  <p:par>
                    <p:cTn id="34" fill="hold">
                      <p:stCondLst>
                        <p:cond delay="indefinite"/>
                      </p:stCondLst>
                      <p:childTnLst>
                        <p:par>
                          <p:cTn id="35" fill="hold">
                            <p:stCondLst>
                              <p:cond delay="0"/>
                            </p:stCondLst>
                            <p:childTnLst>
                              <p:par>
                                <p:cTn id="36" presetID="31" presetClass="exit" presetSubtype="0" fill="hold" grpId="1" nodeType="clickEffect">
                                  <p:stCondLst>
                                    <p:cond delay="0"/>
                                  </p:stCondLst>
                                  <p:childTnLst>
                                    <p:anim calcmode="lin" valueType="num">
                                      <p:cBhvr>
                                        <p:cTn id="37" dur="500"/>
                                        <p:tgtEl>
                                          <p:spTgt spid="5"/>
                                        </p:tgtEl>
                                        <p:attrNameLst>
                                          <p:attrName>ppt_w</p:attrName>
                                        </p:attrNameLst>
                                      </p:cBhvr>
                                      <p:tavLst>
                                        <p:tav tm="0">
                                          <p:val>
                                            <p:strVal val="ppt_w"/>
                                          </p:val>
                                        </p:tav>
                                        <p:tav tm="100000">
                                          <p:val>
                                            <p:fltVal val="0"/>
                                          </p:val>
                                        </p:tav>
                                      </p:tavLst>
                                    </p:anim>
                                    <p:anim calcmode="lin" valueType="num">
                                      <p:cBhvr>
                                        <p:cTn id="38" dur="500"/>
                                        <p:tgtEl>
                                          <p:spTgt spid="5"/>
                                        </p:tgtEl>
                                        <p:attrNameLst>
                                          <p:attrName>ppt_h</p:attrName>
                                        </p:attrNameLst>
                                      </p:cBhvr>
                                      <p:tavLst>
                                        <p:tav tm="0">
                                          <p:val>
                                            <p:strVal val="ppt_h"/>
                                          </p:val>
                                        </p:tav>
                                        <p:tav tm="100000">
                                          <p:val>
                                            <p:fltVal val="0"/>
                                          </p:val>
                                        </p:tav>
                                      </p:tavLst>
                                    </p:anim>
                                    <p:anim calcmode="lin" valueType="num">
                                      <p:cBhvr>
                                        <p:cTn id="39" dur="500"/>
                                        <p:tgtEl>
                                          <p:spTgt spid="5"/>
                                        </p:tgtEl>
                                        <p:attrNameLst>
                                          <p:attrName>style.rotation</p:attrName>
                                        </p:attrNameLst>
                                      </p:cBhvr>
                                      <p:tavLst>
                                        <p:tav tm="0">
                                          <p:val>
                                            <p:fltVal val="0"/>
                                          </p:val>
                                        </p:tav>
                                        <p:tav tm="100000">
                                          <p:val>
                                            <p:fltVal val="90"/>
                                          </p:val>
                                        </p:tav>
                                      </p:tavLst>
                                    </p:anim>
                                    <p:animEffect transition="out" filter="fade">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 presetClass="exit" presetSubtype="8" fill="hold" nodeType="clickEffect">
                                  <p:stCondLst>
                                    <p:cond delay="0"/>
                                  </p:stCondLst>
                                  <p:childTnLst>
                                    <p:anim calcmode="lin" valueType="num">
                                      <p:cBhvr additive="base">
                                        <p:cTn id="45" dur="500"/>
                                        <p:tgtEl>
                                          <p:spTgt spid="7"/>
                                        </p:tgtEl>
                                        <p:attrNameLst>
                                          <p:attrName>ppt_x</p:attrName>
                                        </p:attrNameLst>
                                      </p:cBhvr>
                                      <p:tavLst>
                                        <p:tav tm="0">
                                          <p:val>
                                            <p:strVal val="ppt_x"/>
                                          </p:val>
                                        </p:tav>
                                        <p:tav tm="100000">
                                          <p:val>
                                            <p:strVal val="0-ppt_w/2"/>
                                          </p:val>
                                        </p:tav>
                                      </p:tavLst>
                                    </p:anim>
                                    <p:anim calcmode="lin" valueType="num">
                                      <p:cBhvr additive="base">
                                        <p:cTn id="46" dur="500"/>
                                        <p:tgtEl>
                                          <p:spTgt spid="7"/>
                                        </p:tgtEl>
                                        <p:attrNameLst>
                                          <p:attrName>ppt_y</p:attrName>
                                        </p:attrNameLst>
                                      </p:cBhvr>
                                      <p:tavLst>
                                        <p:tav tm="0">
                                          <p:val>
                                            <p:strVal val="ppt_y"/>
                                          </p:val>
                                        </p:tav>
                                        <p:tav tm="100000">
                                          <p:val>
                                            <p:strVal val="ppt_y"/>
                                          </p:val>
                                        </p:tav>
                                      </p:tavLst>
                                    </p:anim>
                                    <p:set>
                                      <p:cBhvr>
                                        <p:cTn id="47" dur="1" fill="hold">
                                          <p:stCondLst>
                                            <p:cond delay="499"/>
                                          </p:stCondLst>
                                        </p:cTn>
                                        <p:tgtEl>
                                          <p:spTgt spid="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49" presetClass="entr" presetSubtype="0" decel="100000" fill="hold" nodeType="clickEffect">
                                  <p:stCondLst>
                                    <p:cond delay="0"/>
                                  </p:stCondLst>
                                  <p:childTnLst>
                                    <p:set>
                                      <p:cBhvr>
                                        <p:cTn id="51" dur="1" fill="hold">
                                          <p:stCondLst>
                                            <p:cond delay="0"/>
                                          </p:stCondLst>
                                        </p:cTn>
                                        <p:tgtEl>
                                          <p:spTgt spid="101"/>
                                        </p:tgtEl>
                                        <p:attrNameLst>
                                          <p:attrName>style.visibility</p:attrName>
                                        </p:attrNameLst>
                                      </p:cBhvr>
                                      <p:to>
                                        <p:strVal val="visible"/>
                                      </p:to>
                                    </p:set>
                                    <p:anim calcmode="lin" valueType="num">
                                      <p:cBhvr>
                                        <p:cTn id="52" dur="500" fill="hold"/>
                                        <p:tgtEl>
                                          <p:spTgt spid="101"/>
                                        </p:tgtEl>
                                        <p:attrNameLst>
                                          <p:attrName>ppt_w</p:attrName>
                                        </p:attrNameLst>
                                      </p:cBhvr>
                                      <p:tavLst>
                                        <p:tav tm="0">
                                          <p:val>
                                            <p:fltVal val="0"/>
                                          </p:val>
                                        </p:tav>
                                        <p:tav tm="100000">
                                          <p:val>
                                            <p:strVal val="#ppt_w"/>
                                          </p:val>
                                        </p:tav>
                                      </p:tavLst>
                                    </p:anim>
                                    <p:anim calcmode="lin" valueType="num">
                                      <p:cBhvr>
                                        <p:cTn id="53" dur="500" fill="hold"/>
                                        <p:tgtEl>
                                          <p:spTgt spid="101"/>
                                        </p:tgtEl>
                                        <p:attrNameLst>
                                          <p:attrName>ppt_h</p:attrName>
                                        </p:attrNameLst>
                                      </p:cBhvr>
                                      <p:tavLst>
                                        <p:tav tm="0">
                                          <p:val>
                                            <p:fltVal val="0"/>
                                          </p:val>
                                        </p:tav>
                                        <p:tav tm="100000">
                                          <p:val>
                                            <p:strVal val="#ppt_h"/>
                                          </p:val>
                                        </p:tav>
                                      </p:tavLst>
                                    </p:anim>
                                    <p:anim calcmode="lin" valueType="num">
                                      <p:cBhvr>
                                        <p:cTn id="54" dur="500" fill="hold"/>
                                        <p:tgtEl>
                                          <p:spTgt spid="101"/>
                                        </p:tgtEl>
                                        <p:attrNameLst>
                                          <p:attrName>style.rotation</p:attrName>
                                        </p:attrNameLst>
                                      </p:cBhvr>
                                      <p:tavLst>
                                        <p:tav tm="0">
                                          <p:val>
                                            <p:fltVal val="360"/>
                                          </p:val>
                                        </p:tav>
                                        <p:tav tm="100000">
                                          <p:val>
                                            <p:fltVal val="0"/>
                                          </p:val>
                                        </p:tav>
                                      </p:tavLst>
                                    </p:anim>
                                    <p:animEffect transition="in" filter="fade">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101"/>
                                        </p:tgtEl>
                                      </p:cBhvr>
                                    </p:animEffect>
                                    <p:set>
                                      <p:cBhvr>
                                        <p:cTn id="65" dur="1" fill="hold">
                                          <p:stCondLst>
                                            <p:cond delay="499"/>
                                          </p:stCondLst>
                                        </p:cTn>
                                        <p:tgtEl>
                                          <p:spTgt spid="101"/>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9"/>
                                        </p:tgtEl>
                                      </p:cBhvr>
                                    </p:animEffect>
                                    <p:set>
                                      <p:cBhvr>
                                        <p:cTn id="70" dur="1" fill="hold">
                                          <p:stCondLst>
                                            <p:cond delay="499"/>
                                          </p:stCondLst>
                                        </p:cTn>
                                        <p:tgtEl>
                                          <p:spTgt spid="9"/>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2" fill="hold" nodeType="clickEffect">
                                  <p:stCondLst>
                                    <p:cond delay="0"/>
                                  </p:stCondLst>
                                  <p:childTnLst>
                                    <p:set>
                                      <p:cBhvr>
                                        <p:cTn id="74" dur="1" fill="hold">
                                          <p:stCondLst>
                                            <p:cond delay="0"/>
                                          </p:stCondLst>
                                        </p:cTn>
                                        <p:tgtEl>
                                          <p:spTgt spid="107"/>
                                        </p:tgtEl>
                                        <p:attrNameLst>
                                          <p:attrName>style.visibility</p:attrName>
                                        </p:attrNameLst>
                                      </p:cBhvr>
                                      <p:to>
                                        <p:strVal val="visible"/>
                                      </p:to>
                                    </p:set>
                                    <p:anim calcmode="lin" valueType="num">
                                      <p:cBhvr additive="base">
                                        <p:cTn id="75" dur="500" fill="hold"/>
                                        <p:tgtEl>
                                          <p:spTgt spid="107"/>
                                        </p:tgtEl>
                                        <p:attrNameLst>
                                          <p:attrName>ppt_x</p:attrName>
                                        </p:attrNameLst>
                                      </p:cBhvr>
                                      <p:tavLst>
                                        <p:tav tm="0">
                                          <p:val>
                                            <p:strVal val="1+#ppt_w/2"/>
                                          </p:val>
                                        </p:tav>
                                        <p:tav tm="100000">
                                          <p:val>
                                            <p:strVal val="#ppt_x"/>
                                          </p:val>
                                        </p:tav>
                                      </p:tavLst>
                                    </p:anim>
                                    <p:anim calcmode="lin" valueType="num">
                                      <p:cBhvr additive="base">
                                        <p:cTn id="76" dur="500" fill="hold"/>
                                        <p:tgtEl>
                                          <p:spTgt spid="107"/>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2" fill="hold" grpId="0" nodeType="clickEffect">
                                  <p:stCondLst>
                                    <p:cond delay="0"/>
                                  </p:stCondLst>
                                  <p:childTnLst>
                                    <p:set>
                                      <p:cBhvr>
                                        <p:cTn id="80" dur="1" fill="hold">
                                          <p:stCondLst>
                                            <p:cond delay="0"/>
                                          </p:stCondLst>
                                        </p:cTn>
                                        <p:tgtEl>
                                          <p:spTgt spid="103"/>
                                        </p:tgtEl>
                                        <p:attrNameLst>
                                          <p:attrName>style.visibility</p:attrName>
                                        </p:attrNameLst>
                                      </p:cBhvr>
                                      <p:to>
                                        <p:strVal val="visible"/>
                                      </p:to>
                                    </p:set>
                                    <p:anim calcmode="lin" valueType="num">
                                      <p:cBhvr additive="base">
                                        <p:cTn id="81" dur="500" fill="hold"/>
                                        <p:tgtEl>
                                          <p:spTgt spid="103"/>
                                        </p:tgtEl>
                                        <p:attrNameLst>
                                          <p:attrName>ppt_x</p:attrName>
                                        </p:attrNameLst>
                                      </p:cBhvr>
                                      <p:tavLst>
                                        <p:tav tm="0">
                                          <p:val>
                                            <p:strVal val="1+#ppt_w/2"/>
                                          </p:val>
                                        </p:tav>
                                        <p:tav tm="100000">
                                          <p:val>
                                            <p:strVal val="#ppt_x"/>
                                          </p:val>
                                        </p:tav>
                                      </p:tavLst>
                                    </p:anim>
                                    <p:anim calcmode="lin" valueType="num">
                                      <p:cBhvr additive="base">
                                        <p:cTn id="82" dur="500" fill="hold"/>
                                        <p:tgtEl>
                                          <p:spTgt spid="103"/>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xit" presetSubtype="8" fill="hold" nodeType="clickEffect">
                                  <p:stCondLst>
                                    <p:cond delay="0"/>
                                  </p:stCondLst>
                                  <p:childTnLst>
                                    <p:anim calcmode="lin" valueType="num">
                                      <p:cBhvr additive="base">
                                        <p:cTn id="86" dur="500"/>
                                        <p:tgtEl>
                                          <p:spTgt spid="107"/>
                                        </p:tgtEl>
                                        <p:attrNameLst>
                                          <p:attrName>ppt_x</p:attrName>
                                        </p:attrNameLst>
                                      </p:cBhvr>
                                      <p:tavLst>
                                        <p:tav tm="0">
                                          <p:val>
                                            <p:strVal val="ppt_x"/>
                                          </p:val>
                                        </p:tav>
                                        <p:tav tm="100000">
                                          <p:val>
                                            <p:strVal val="0-ppt_w/2"/>
                                          </p:val>
                                        </p:tav>
                                      </p:tavLst>
                                    </p:anim>
                                    <p:anim calcmode="lin" valueType="num">
                                      <p:cBhvr additive="base">
                                        <p:cTn id="87" dur="500"/>
                                        <p:tgtEl>
                                          <p:spTgt spid="107"/>
                                        </p:tgtEl>
                                        <p:attrNameLst>
                                          <p:attrName>ppt_y</p:attrName>
                                        </p:attrNameLst>
                                      </p:cBhvr>
                                      <p:tavLst>
                                        <p:tav tm="0">
                                          <p:val>
                                            <p:strVal val="ppt_y"/>
                                          </p:val>
                                        </p:tav>
                                        <p:tav tm="100000">
                                          <p:val>
                                            <p:strVal val="ppt_y"/>
                                          </p:val>
                                        </p:tav>
                                      </p:tavLst>
                                    </p:anim>
                                    <p:set>
                                      <p:cBhvr>
                                        <p:cTn id="88" dur="1" fill="hold">
                                          <p:stCondLst>
                                            <p:cond delay="499"/>
                                          </p:stCondLst>
                                        </p:cTn>
                                        <p:tgtEl>
                                          <p:spTgt spid="107"/>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2" presetClass="exit" presetSubtype="8" fill="hold" grpId="1" nodeType="clickEffect">
                                  <p:stCondLst>
                                    <p:cond delay="0"/>
                                  </p:stCondLst>
                                  <p:childTnLst>
                                    <p:anim calcmode="lin" valueType="num">
                                      <p:cBhvr additive="base">
                                        <p:cTn id="92" dur="500"/>
                                        <p:tgtEl>
                                          <p:spTgt spid="103"/>
                                        </p:tgtEl>
                                        <p:attrNameLst>
                                          <p:attrName>ppt_x</p:attrName>
                                        </p:attrNameLst>
                                      </p:cBhvr>
                                      <p:tavLst>
                                        <p:tav tm="0">
                                          <p:val>
                                            <p:strVal val="ppt_x"/>
                                          </p:val>
                                        </p:tav>
                                        <p:tav tm="100000">
                                          <p:val>
                                            <p:strVal val="0-ppt_w/2"/>
                                          </p:val>
                                        </p:tav>
                                      </p:tavLst>
                                    </p:anim>
                                    <p:anim calcmode="lin" valueType="num">
                                      <p:cBhvr additive="base">
                                        <p:cTn id="93" dur="500"/>
                                        <p:tgtEl>
                                          <p:spTgt spid="103"/>
                                        </p:tgtEl>
                                        <p:attrNameLst>
                                          <p:attrName>ppt_y</p:attrName>
                                        </p:attrNameLst>
                                      </p:cBhvr>
                                      <p:tavLst>
                                        <p:tav tm="0">
                                          <p:val>
                                            <p:strVal val="ppt_y"/>
                                          </p:val>
                                        </p:tav>
                                        <p:tav tm="100000">
                                          <p:val>
                                            <p:strVal val="ppt_y"/>
                                          </p:val>
                                        </p:tav>
                                      </p:tavLst>
                                    </p:anim>
                                    <p:set>
                                      <p:cBhvr>
                                        <p:cTn id="94" dur="1" fill="hold">
                                          <p:stCondLst>
                                            <p:cond delay="499"/>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9" grpId="0" animBg="1"/>
      <p:bldP spid="9" grpId="1" animBg="1"/>
      <p:bldP spid="103" grpId="0" animBg="1"/>
      <p:bldP spid="10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3" name="Rectangle 242">
            <a:extLst>
              <a:ext uri="{FF2B5EF4-FFF2-40B4-BE49-F238E27FC236}">
                <a16:creationId xmlns:a16="http://schemas.microsoft.com/office/drawing/2014/main" id="{6BB4A288-31AD-48C2-B51A-26D773DE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CF296E0E-B856-46EB-BF61-6F696D2B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Freeform 121">
            <a:extLst>
              <a:ext uri="{FF2B5EF4-FFF2-40B4-BE49-F238E27FC236}">
                <a16:creationId xmlns:a16="http://schemas.microsoft.com/office/drawing/2014/main" id="{5CFB9D68-DE9A-4A28-83F3-BDE936BC8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24350" y="61233"/>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21">
            <a:extLst>
              <a:ext uri="{FF2B5EF4-FFF2-40B4-BE49-F238E27FC236}">
                <a16:creationId xmlns:a16="http://schemas.microsoft.com/office/drawing/2014/main" id="{18E53E05-AB1E-47FF-902E-E90E751F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93804" y="53104"/>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1" name="Group 250">
            <a:extLst>
              <a:ext uri="{FF2B5EF4-FFF2-40B4-BE49-F238E27FC236}">
                <a16:creationId xmlns:a16="http://schemas.microsoft.com/office/drawing/2014/main" id="{394A39AD-6341-47BA-9CB1-B54A5B44D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15694" y="92593"/>
            <a:ext cx="108531" cy="502457"/>
            <a:chOff x="11345347" y="391973"/>
            <a:chExt cx="108531" cy="502457"/>
          </a:xfrm>
          <a:solidFill>
            <a:schemeClr val="bg2">
              <a:lumMod val="90000"/>
            </a:schemeClr>
          </a:solidFill>
        </p:grpSpPr>
        <p:sp>
          <p:nvSpPr>
            <p:cNvPr id="252" name="Freeform 43">
              <a:extLst>
                <a:ext uri="{FF2B5EF4-FFF2-40B4-BE49-F238E27FC236}">
                  <a16:creationId xmlns:a16="http://schemas.microsoft.com/office/drawing/2014/main" id="{5E7FC12A-9404-4CEF-B8A5-3A043FB7FA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3" name="Freeform 52">
              <a:extLst>
                <a:ext uri="{FF2B5EF4-FFF2-40B4-BE49-F238E27FC236}">
                  <a16:creationId xmlns:a16="http://schemas.microsoft.com/office/drawing/2014/main" id="{EBB818CC-4772-4693-8F67-DA39205323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4" name="Freeform 54">
              <a:extLst>
                <a:ext uri="{FF2B5EF4-FFF2-40B4-BE49-F238E27FC236}">
                  <a16:creationId xmlns:a16="http://schemas.microsoft.com/office/drawing/2014/main" id="{0E1A6DF3-8EDF-401C-BA8D-56EF7551C7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56" name="Freeform 121">
            <a:extLst>
              <a:ext uri="{FF2B5EF4-FFF2-40B4-BE49-F238E27FC236}">
                <a16:creationId xmlns:a16="http://schemas.microsoft.com/office/drawing/2014/main" id="{C4328E57-2330-4F13-BFF6-7D6623234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68725" y="44244"/>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22">
            <a:extLst>
              <a:ext uri="{FF2B5EF4-FFF2-40B4-BE49-F238E27FC236}">
                <a16:creationId xmlns:a16="http://schemas.microsoft.com/office/drawing/2014/main" id="{A8976310-F1DC-48F9-AD36-74130D4D3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30944" y="10579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00">
            <a:extLst>
              <a:ext uri="{FF2B5EF4-FFF2-40B4-BE49-F238E27FC236}">
                <a16:creationId xmlns:a16="http://schemas.microsoft.com/office/drawing/2014/main" id="{E6F5AA5D-8C79-4471-BF5A-446E26E09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34846" y="3002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8">
            <a:extLst>
              <a:ext uri="{FF2B5EF4-FFF2-40B4-BE49-F238E27FC236}">
                <a16:creationId xmlns:a16="http://schemas.microsoft.com/office/drawing/2014/main" id="{AAA85F2D-798C-49CD-A763-61EEF7481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9721" y="-514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4" name="Freeform 59">
            <a:extLst>
              <a:ext uri="{FF2B5EF4-FFF2-40B4-BE49-F238E27FC236}">
                <a16:creationId xmlns:a16="http://schemas.microsoft.com/office/drawing/2014/main" id="{FD15984B-B00C-4146-AF82-FE4A2E021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8493" y="215448"/>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6" name="Freeform 10">
            <a:extLst>
              <a:ext uri="{FF2B5EF4-FFF2-40B4-BE49-F238E27FC236}">
                <a16:creationId xmlns:a16="http://schemas.microsoft.com/office/drawing/2014/main" id="{7F482347-5925-4D3C-90D9-F9683926C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8291" y="102255"/>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8" name="Freeform 120">
            <a:extLst>
              <a:ext uri="{FF2B5EF4-FFF2-40B4-BE49-F238E27FC236}">
                <a16:creationId xmlns:a16="http://schemas.microsoft.com/office/drawing/2014/main" id="{4B3DBBB0-8F73-4928-8F50-052EEF835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79285" y="2332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120">
            <a:extLst>
              <a:ext uri="{FF2B5EF4-FFF2-40B4-BE49-F238E27FC236}">
                <a16:creationId xmlns:a16="http://schemas.microsoft.com/office/drawing/2014/main" id="{9D9F4824-6BB3-425A-8E06-5F01EED72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49409" y="254475"/>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120">
            <a:extLst>
              <a:ext uri="{FF2B5EF4-FFF2-40B4-BE49-F238E27FC236}">
                <a16:creationId xmlns:a16="http://schemas.microsoft.com/office/drawing/2014/main" id="{79B2A1FE-DD90-4F0D-939C-A7EB7F36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72174" y="245615"/>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6">
            <a:extLst>
              <a:ext uri="{FF2B5EF4-FFF2-40B4-BE49-F238E27FC236}">
                <a16:creationId xmlns:a16="http://schemas.microsoft.com/office/drawing/2014/main" id="{E7C8AAEA-99AD-4E47-8E62-6F21977D3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50356" y="298043"/>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27">
            <a:extLst>
              <a:ext uri="{FF2B5EF4-FFF2-40B4-BE49-F238E27FC236}">
                <a16:creationId xmlns:a16="http://schemas.microsoft.com/office/drawing/2014/main" id="{77626BCD-0233-4EE4-B436-4392B2FA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47276" y="24138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78" name="Group 277">
            <a:extLst>
              <a:ext uri="{FF2B5EF4-FFF2-40B4-BE49-F238E27FC236}">
                <a16:creationId xmlns:a16="http://schemas.microsoft.com/office/drawing/2014/main" id="{14C9F177-BFC9-46C6-83E8-0FDD0FC85C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83597" y="391973"/>
            <a:ext cx="108531" cy="502457"/>
            <a:chOff x="11345347" y="391973"/>
            <a:chExt cx="108531" cy="502457"/>
          </a:xfrm>
          <a:solidFill>
            <a:schemeClr val="bg2">
              <a:lumMod val="90000"/>
            </a:schemeClr>
          </a:solidFill>
        </p:grpSpPr>
        <p:sp>
          <p:nvSpPr>
            <p:cNvPr id="279" name="Freeform 43">
              <a:extLst>
                <a:ext uri="{FF2B5EF4-FFF2-40B4-BE49-F238E27FC236}">
                  <a16:creationId xmlns:a16="http://schemas.microsoft.com/office/drawing/2014/main" id="{14842030-93FD-4B10-A2A3-31909EC71F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0" name="Freeform 52">
              <a:extLst>
                <a:ext uri="{FF2B5EF4-FFF2-40B4-BE49-F238E27FC236}">
                  <a16:creationId xmlns:a16="http://schemas.microsoft.com/office/drawing/2014/main" id="{F708F28C-0931-4686-8678-4A2F7E7425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1" name="Freeform 54">
              <a:extLst>
                <a:ext uri="{FF2B5EF4-FFF2-40B4-BE49-F238E27FC236}">
                  <a16:creationId xmlns:a16="http://schemas.microsoft.com/office/drawing/2014/main" id="{F4E00544-EFFD-4F9B-B6D4-3919ACAB8E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83" name="Freeform 18">
            <a:extLst>
              <a:ext uri="{FF2B5EF4-FFF2-40B4-BE49-F238E27FC236}">
                <a16:creationId xmlns:a16="http://schemas.microsoft.com/office/drawing/2014/main" id="{87492D8E-F977-456B-B51B-511D6F482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8524" y="31177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5" name="Freeform 8">
            <a:extLst>
              <a:ext uri="{FF2B5EF4-FFF2-40B4-BE49-F238E27FC236}">
                <a16:creationId xmlns:a16="http://schemas.microsoft.com/office/drawing/2014/main" id="{6E11370A-07A8-4B6F-87C1-4D10DDE0A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82179" y="45620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87">
            <a:extLst>
              <a:ext uri="{FF2B5EF4-FFF2-40B4-BE49-F238E27FC236}">
                <a16:creationId xmlns:a16="http://schemas.microsoft.com/office/drawing/2014/main" id="{E255E3FE-7B86-449A-AF1A-AC52EE23C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66233" y="49742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9" name="Freeform 122">
            <a:extLst>
              <a:ext uri="{FF2B5EF4-FFF2-40B4-BE49-F238E27FC236}">
                <a16:creationId xmlns:a16="http://schemas.microsoft.com/office/drawing/2014/main" id="{A7B0531A-680C-4DF1-9079-91CEF1100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60485" y="4789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screenshot of a computer program&#10;&#10;Description automatically generated">
            <a:extLst>
              <a:ext uri="{FF2B5EF4-FFF2-40B4-BE49-F238E27FC236}">
                <a16:creationId xmlns:a16="http://schemas.microsoft.com/office/drawing/2014/main" id="{3A688AE3-F944-AF52-426B-8C3F5ACB8537}"/>
              </a:ext>
            </a:extLst>
          </p:cNvPr>
          <p:cNvPicPr>
            <a:picLocks noChangeAspect="1"/>
          </p:cNvPicPr>
          <p:nvPr/>
        </p:nvPicPr>
        <p:blipFill rotWithShape="1">
          <a:blip r:embed="rId2"/>
          <a:srcRect t="2343" r="2" b="2345"/>
          <a:stretch/>
        </p:blipFill>
        <p:spPr>
          <a:xfrm>
            <a:off x="579562" y="257556"/>
            <a:ext cx="10753420" cy="6382076"/>
          </a:xfrm>
          <a:prstGeom prst="rect">
            <a:avLst/>
          </a:prstGeom>
        </p:spPr>
      </p:pic>
      <p:sp>
        <p:nvSpPr>
          <p:cNvPr id="291" name="Freeform 8">
            <a:extLst>
              <a:ext uri="{FF2B5EF4-FFF2-40B4-BE49-F238E27FC236}">
                <a16:creationId xmlns:a16="http://schemas.microsoft.com/office/drawing/2014/main" id="{E401ABF7-FBCE-4186-A2F6-225DA1AAF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45620" y="45496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3" name="Freeform 8">
            <a:extLst>
              <a:ext uri="{FF2B5EF4-FFF2-40B4-BE49-F238E27FC236}">
                <a16:creationId xmlns:a16="http://schemas.microsoft.com/office/drawing/2014/main" id="{73F4CE2C-1879-429C-BEF8-B4CBE74D3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85994" y="44911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5" name="Freeform 15">
            <a:extLst>
              <a:ext uri="{FF2B5EF4-FFF2-40B4-BE49-F238E27FC236}">
                <a16:creationId xmlns:a16="http://schemas.microsoft.com/office/drawing/2014/main" id="{DF8C4C96-C8B3-4FE8-AB88-266C7B70C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9823" y="57577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7" name="Freeform 23">
            <a:extLst>
              <a:ext uri="{FF2B5EF4-FFF2-40B4-BE49-F238E27FC236}">
                <a16:creationId xmlns:a16="http://schemas.microsoft.com/office/drawing/2014/main" id="{A1F6A798-5826-4217-AA86-87E3333A8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5200" y="809152"/>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9" name="Freeform 51">
            <a:extLst>
              <a:ext uri="{FF2B5EF4-FFF2-40B4-BE49-F238E27FC236}">
                <a16:creationId xmlns:a16="http://schemas.microsoft.com/office/drawing/2014/main" id="{13C819FE-96AB-4B2B-9EB9-521BB0D1A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94948" y="974976"/>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1" name="Freeform 22">
            <a:extLst>
              <a:ext uri="{FF2B5EF4-FFF2-40B4-BE49-F238E27FC236}">
                <a16:creationId xmlns:a16="http://schemas.microsoft.com/office/drawing/2014/main" id="{76F963D1-D6FD-4AC3-8CEA-F6D685B570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7694" y="10093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3" name="Freeform 30">
            <a:extLst>
              <a:ext uri="{FF2B5EF4-FFF2-40B4-BE49-F238E27FC236}">
                <a16:creationId xmlns:a16="http://schemas.microsoft.com/office/drawing/2014/main" id="{BB6DE3DC-F83D-4EFA-98A6-AE0DADC91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07987" y="103824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5" name="Freeform 53">
            <a:extLst>
              <a:ext uri="{FF2B5EF4-FFF2-40B4-BE49-F238E27FC236}">
                <a16:creationId xmlns:a16="http://schemas.microsoft.com/office/drawing/2014/main" id="{D16A3E88-E30E-4D41-8CBE-F2F68E075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83034" y="1213749"/>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7" name="Freeform 26">
            <a:extLst>
              <a:ext uri="{FF2B5EF4-FFF2-40B4-BE49-F238E27FC236}">
                <a16:creationId xmlns:a16="http://schemas.microsoft.com/office/drawing/2014/main" id="{C6943EF0-FFA1-4BD9-91E9-6BBE9C33E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8991" y="1281857"/>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9" name="Freeform 55">
            <a:extLst>
              <a:ext uri="{FF2B5EF4-FFF2-40B4-BE49-F238E27FC236}">
                <a16:creationId xmlns:a16="http://schemas.microsoft.com/office/drawing/2014/main" id="{9335065C-C582-4DAB-86C6-AC19EF254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82894" y="1423350"/>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1" name="Freeform 28">
            <a:extLst>
              <a:ext uri="{FF2B5EF4-FFF2-40B4-BE49-F238E27FC236}">
                <a16:creationId xmlns:a16="http://schemas.microsoft.com/office/drawing/2014/main" id="{3EEB3F84-1654-4119-80E5-AE155AAF1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2737" y="14951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3" name="Freeform 57">
            <a:extLst>
              <a:ext uri="{FF2B5EF4-FFF2-40B4-BE49-F238E27FC236}">
                <a16:creationId xmlns:a16="http://schemas.microsoft.com/office/drawing/2014/main" id="{876BC8F1-5F0D-416D-A1ED-95278D66BE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9043" y="1633095"/>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5" name="Freeform 27">
            <a:extLst>
              <a:ext uri="{FF2B5EF4-FFF2-40B4-BE49-F238E27FC236}">
                <a16:creationId xmlns:a16="http://schemas.microsoft.com/office/drawing/2014/main" id="{F45C5D14-760E-4499-B64B-F51B85A88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1456" y="1702425"/>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7" name="Freeform 60">
            <a:extLst>
              <a:ext uri="{FF2B5EF4-FFF2-40B4-BE49-F238E27FC236}">
                <a16:creationId xmlns:a16="http://schemas.microsoft.com/office/drawing/2014/main" id="{995AABAB-6A52-4679-A95B-A65EE175C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3724" y="1862889"/>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9" name="Freeform 19">
            <a:extLst>
              <a:ext uri="{FF2B5EF4-FFF2-40B4-BE49-F238E27FC236}">
                <a16:creationId xmlns:a16="http://schemas.microsoft.com/office/drawing/2014/main" id="{47FCC39B-FFFD-42A5-ACD0-A5F4E7775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5582" y="1981637"/>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1" name="Freeform 61">
            <a:extLst>
              <a:ext uri="{FF2B5EF4-FFF2-40B4-BE49-F238E27FC236}">
                <a16:creationId xmlns:a16="http://schemas.microsoft.com/office/drawing/2014/main" id="{B5B11BDA-831D-47F8-8B89-BFAA87C2B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10021" y="2097249"/>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3" name="Freeform 56">
            <a:extLst>
              <a:ext uri="{FF2B5EF4-FFF2-40B4-BE49-F238E27FC236}">
                <a16:creationId xmlns:a16="http://schemas.microsoft.com/office/drawing/2014/main" id="{5926FD1B-8754-4647-9B73-1F0D71E80A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9453" y="2295263"/>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5" name="Freeform 20">
            <a:extLst>
              <a:ext uri="{FF2B5EF4-FFF2-40B4-BE49-F238E27FC236}">
                <a16:creationId xmlns:a16="http://schemas.microsoft.com/office/drawing/2014/main" id="{32EC329C-63CF-4F7D-9526-9A954B080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8613" y="2243158"/>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7" name="Freeform 40">
            <a:extLst>
              <a:ext uri="{FF2B5EF4-FFF2-40B4-BE49-F238E27FC236}">
                <a16:creationId xmlns:a16="http://schemas.microsoft.com/office/drawing/2014/main" id="{408FAD08-8446-42FA-9699-BE799FA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0205" y="2558103"/>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9" name="Freeform 7">
            <a:extLst>
              <a:ext uri="{FF2B5EF4-FFF2-40B4-BE49-F238E27FC236}">
                <a16:creationId xmlns:a16="http://schemas.microsoft.com/office/drawing/2014/main" id="{F484E431-286F-408E-984D-314B23CE7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8995" y="249107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1" name="Freeform 46">
            <a:extLst>
              <a:ext uri="{FF2B5EF4-FFF2-40B4-BE49-F238E27FC236}">
                <a16:creationId xmlns:a16="http://schemas.microsoft.com/office/drawing/2014/main" id="{08B17BDE-8D74-467D-A76E-5A2F6726B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52564" y="2790722"/>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3" name="Freeform 5">
            <a:extLst>
              <a:ext uri="{FF2B5EF4-FFF2-40B4-BE49-F238E27FC236}">
                <a16:creationId xmlns:a16="http://schemas.microsoft.com/office/drawing/2014/main" id="{7DB62772-4AFF-40F9-A2C7-9CD0E0197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4699" y="2754146"/>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5" name="Freeform 37">
            <a:extLst>
              <a:ext uri="{FF2B5EF4-FFF2-40B4-BE49-F238E27FC236}">
                <a16:creationId xmlns:a16="http://schemas.microsoft.com/office/drawing/2014/main" id="{959B1ADB-D486-49BB-8B0F-73DC121C2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5464" y="302018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7" name="Freeform 13">
            <a:extLst>
              <a:ext uri="{FF2B5EF4-FFF2-40B4-BE49-F238E27FC236}">
                <a16:creationId xmlns:a16="http://schemas.microsoft.com/office/drawing/2014/main" id="{25C62AA7-4428-49B1-901D-3FABBAFCB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0321" y="3036946"/>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9" name="Freeform 32">
            <a:extLst>
              <a:ext uri="{FF2B5EF4-FFF2-40B4-BE49-F238E27FC236}">
                <a16:creationId xmlns:a16="http://schemas.microsoft.com/office/drawing/2014/main" id="{40CF24D9-B5B6-412D-958B-AD7FED3C2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2066" y="3256125"/>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1" name="Freeform 14">
            <a:extLst>
              <a:ext uri="{FF2B5EF4-FFF2-40B4-BE49-F238E27FC236}">
                <a16:creationId xmlns:a16="http://schemas.microsoft.com/office/drawing/2014/main" id="{D0D9DC73-D559-46FE-A479-BA4D85070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04597" y="3295543"/>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3" name="Freeform 48">
            <a:extLst>
              <a:ext uri="{FF2B5EF4-FFF2-40B4-BE49-F238E27FC236}">
                <a16:creationId xmlns:a16="http://schemas.microsoft.com/office/drawing/2014/main" id="{F8EC3E3B-784F-483D-8A9C-7A83CB212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5966" y="3576203"/>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5" name="Freeform 12">
            <a:extLst>
              <a:ext uri="{FF2B5EF4-FFF2-40B4-BE49-F238E27FC236}">
                <a16:creationId xmlns:a16="http://schemas.microsoft.com/office/drawing/2014/main" id="{9F457AD7-42C5-4682-B59D-59DADA098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09492" y="365164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7" name="Freeform 47">
            <a:extLst>
              <a:ext uri="{FF2B5EF4-FFF2-40B4-BE49-F238E27FC236}">
                <a16:creationId xmlns:a16="http://schemas.microsoft.com/office/drawing/2014/main" id="{88572CB7-DC8D-4A35-A258-E3C66D8B9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10709" y="380967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9" name="Freeform 16">
            <a:extLst>
              <a:ext uri="{FF2B5EF4-FFF2-40B4-BE49-F238E27FC236}">
                <a16:creationId xmlns:a16="http://schemas.microsoft.com/office/drawing/2014/main" id="{87A4F656-FF18-4E06-B89A-D9CEDC787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8332" y="3894675"/>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1" name="Freeform 44">
            <a:extLst>
              <a:ext uri="{FF2B5EF4-FFF2-40B4-BE49-F238E27FC236}">
                <a16:creationId xmlns:a16="http://schemas.microsoft.com/office/drawing/2014/main" id="{442D5ED8-DB79-4453-A622-9A46AA562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5656" y="404080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3" name="Freeform 11">
            <a:extLst>
              <a:ext uri="{FF2B5EF4-FFF2-40B4-BE49-F238E27FC236}">
                <a16:creationId xmlns:a16="http://schemas.microsoft.com/office/drawing/2014/main" id="{1833B995-82C7-4A86-AC35-676DB0937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7716" y="4154124"/>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5" name="Freeform 33">
            <a:extLst>
              <a:ext uri="{FF2B5EF4-FFF2-40B4-BE49-F238E27FC236}">
                <a16:creationId xmlns:a16="http://schemas.microsoft.com/office/drawing/2014/main" id="{0E6DFE62-917A-4DA1-A9C3-367349F4C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1979" y="4347436"/>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7" name="Freeform 35">
            <a:extLst>
              <a:ext uri="{FF2B5EF4-FFF2-40B4-BE49-F238E27FC236}">
                <a16:creationId xmlns:a16="http://schemas.microsoft.com/office/drawing/2014/main" id="{6AE33A91-D749-427E-9254-87DC693AF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1561" y="455566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9" name="Freeform 9">
            <a:extLst>
              <a:ext uri="{FF2B5EF4-FFF2-40B4-BE49-F238E27FC236}">
                <a16:creationId xmlns:a16="http://schemas.microsoft.com/office/drawing/2014/main" id="{2057B771-C835-4215-90A5-89D1AD806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9401" y="4437743"/>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1" name="Freeform 8">
            <a:extLst>
              <a:ext uri="{FF2B5EF4-FFF2-40B4-BE49-F238E27FC236}">
                <a16:creationId xmlns:a16="http://schemas.microsoft.com/office/drawing/2014/main" id="{BD2F9653-A545-400F-9847-8BD54326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1263" y="470781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3" name="Freeform 38">
            <a:extLst>
              <a:ext uri="{FF2B5EF4-FFF2-40B4-BE49-F238E27FC236}">
                <a16:creationId xmlns:a16="http://schemas.microsoft.com/office/drawing/2014/main" id="{3E10A693-DFAC-44A9-B638-97D48A5BAB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53133" y="4860281"/>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5" name="Freeform 39">
            <a:extLst>
              <a:ext uri="{FF2B5EF4-FFF2-40B4-BE49-F238E27FC236}">
                <a16:creationId xmlns:a16="http://schemas.microsoft.com/office/drawing/2014/main" id="{34B6B28B-C598-4A2B-B73D-2E498276B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5241" y="5101402"/>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7" name="Freeform 6">
            <a:extLst>
              <a:ext uri="{FF2B5EF4-FFF2-40B4-BE49-F238E27FC236}">
                <a16:creationId xmlns:a16="http://schemas.microsoft.com/office/drawing/2014/main" id="{69E7A3A0-95C4-4D71-8978-BCDE6D0A2C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9568" y="5048122"/>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9" name="Freeform 17">
            <a:extLst>
              <a:ext uri="{FF2B5EF4-FFF2-40B4-BE49-F238E27FC236}">
                <a16:creationId xmlns:a16="http://schemas.microsoft.com/office/drawing/2014/main" id="{DA575FF7-EDF7-45DE-B1EC-25D3460A9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23310" y="523246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1" name="Freeform 34">
            <a:extLst>
              <a:ext uri="{FF2B5EF4-FFF2-40B4-BE49-F238E27FC236}">
                <a16:creationId xmlns:a16="http://schemas.microsoft.com/office/drawing/2014/main" id="{B49F6C6F-5F66-427C-85F0-D7FC30156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5909" y="5344759"/>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3" name="Freeform 42">
            <a:extLst>
              <a:ext uri="{FF2B5EF4-FFF2-40B4-BE49-F238E27FC236}">
                <a16:creationId xmlns:a16="http://schemas.microsoft.com/office/drawing/2014/main" id="{DF0B6371-285D-459E-9F09-3100F1162D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1866" y="5556672"/>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5" name="Freeform 21">
            <a:extLst>
              <a:ext uri="{FF2B5EF4-FFF2-40B4-BE49-F238E27FC236}">
                <a16:creationId xmlns:a16="http://schemas.microsoft.com/office/drawing/2014/main" id="{37DE214F-B280-4CEC-BB13-EAD3680ED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5829" y="545198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7" name="Freeform 45">
            <a:extLst>
              <a:ext uri="{FF2B5EF4-FFF2-40B4-BE49-F238E27FC236}">
                <a16:creationId xmlns:a16="http://schemas.microsoft.com/office/drawing/2014/main" id="{A8AC4DA6-6B9C-49E5-8440-534D32849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3505" y="5796626"/>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9" name="Freeform 21">
            <a:extLst>
              <a:ext uri="{FF2B5EF4-FFF2-40B4-BE49-F238E27FC236}">
                <a16:creationId xmlns:a16="http://schemas.microsoft.com/office/drawing/2014/main" id="{86C6FD8B-38A7-4391-B64F-BAB9F6CD2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1302" y="5703580"/>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1" name="Freeform 29">
            <a:extLst>
              <a:ext uri="{FF2B5EF4-FFF2-40B4-BE49-F238E27FC236}">
                <a16:creationId xmlns:a16="http://schemas.microsoft.com/office/drawing/2014/main" id="{82BD40BF-F1BD-4E72-A73A-B1F966AC0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52185" y="585722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3" name="Freeform 36">
            <a:extLst>
              <a:ext uri="{FF2B5EF4-FFF2-40B4-BE49-F238E27FC236}">
                <a16:creationId xmlns:a16="http://schemas.microsoft.com/office/drawing/2014/main" id="{A9DAC09B-4C12-4105-A208-6272BB68A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3698" y="6006648"/>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5" name="Freeform 41">
            <a:extLst>
              <a:ext uri="{FF2B5EF4-FFF2-40B4-BE49-F238E27FC236}">
                <a16:creationId xmlns:a16="http://schemas.microsoft.com/office/drawing/2014/main" id="{78F0A347-07AD-473D-8B2A-0BCB7052B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3698" y="6238656"/>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7" name="Freeform 31">
            <a:extLst>
              <a:ext uri="{FF2B5EF4-FFF2-40B4-BE49-F238E27FC236}">
                <a16:creationId xmlns:a16="http://schemas.microsoft.com/office/drawing/2014/main" id="{D2AC5002-A2D0-40F1-9843-C1FDB8F14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3881" y="614307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9" name="Freeform 30">
            <a:extLst>
              <a:ext uri="{FF2B5EF4-FFF2-40B4-BE49-F238E27FC236}">
                <a16:creationId xmlns:a16="http://schemas.microsoft.com/office/drawing/2014/main" id="{82F66625-1293-49F8-B4A8-66FBB5E37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432793" y="636366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1" name="Freeform 41">
            <a:extLst>
              <a:ext uri="{FF2B5EF4-FFF2-40B4-BE49-F238E27FC236}">
                <a16:creationId xmlns:a16="http://schemas.microsoft.com/office/drawing/2014/main" id="{2F2D3D2D-40ED-4E9D-951B-1D2ABFB63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83709" y="630496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3" name="Freeform 80">
            <a:extLst>
              <a:ext uri="{FF2B5EF4-FFF2-40B4-BE49-F238E27FC236}">
                <a16:creationId xmlns:a16="http://schemas.microsoft.com/office/drawing/2014/main" id="{531A6EAF-4C9B-4C79-AFB3-C3EA7B892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56946" y="645853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95" name="Group 394">
            <a:extLst>
              <a:ext uri="{FF2B5EF4-FFF2-40B4-BE49-F238E27FC236}">
                <a16:creationId xmlns:a16="http://schemas.microsoft.com/office/drawing/2014/main" id="{FE88D089-7D31-4843-BA13-7413817400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91337" y="6285707"/>
            <a:ext cx="108531" cy="502457"/>
            <a:chOff x="11345347" y="391973"/>
            <a:chExt cx="108531" cy="502457"/>
          </a:xfrm>
          <a:solidFill>
            <a:schemeClr val="bg2">
              <a:lumMod val="90000"/>
            </a:schemeClr>
          </a:solidFill>
        </p:grpSpPr>
        <p:sp>
          <p:nvSpPr>
            <p:cNvPr id="396" name="Freeform 43">
              <a:extLst>
                <a:ext uri="{FF2B5EF4-FFF2-40B4-BE49-F238E27FC236}">
                  <a16:creationId xmlns:a16="http://schemas.microsoft.com/office/drawing/2014/main" id="{CB4C527A-3F12-4985-84B9-7BDD336336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7" name="Freeform 52">
              <a:extLst>
                <a:ext uri="{FF2B5EF4-FFF2-40B4-BE49-F238E27FC236}">
                  <a16:creationId xmlns:a16="http://schemas.microsoft.com/office/drawing/2014/main" id="{AFFDF367-1403-43D5-A6CD-1041111E05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8" name="Freeform 54">
              <a:extLst>
                <a:ext uri="{FF2B5EF4-FFF2-40B4-BE49-F238E27FC236}">
                  <a16:creationId xmlns:a16="http://schemas.microsoft.com/office/drawing/2014/main" id="{6FCAC9B5-B6E5-4D9F-A55F-8F16395153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400" name="Freeform 53">
            <a:extLst>
              <a:ext uri="{FF2B5EF4-FFF2-40B4-BE49-F238E27FC236}">
                <a16:creationId xmlns:a16="http://schemas.microsoft.com/office/drawing/2014/main" id="{ADEE2F84-77C4-4BF6-A992-F3580150C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51623" y="633003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2" name="Freeform 49">
            <a:extLst>
              <a:ext uri="{FF2B5EF4-FFF2-40B4-BE49-F238E27FC236}">
                <a16:creationId xmlns:a16="http://schemas.microsoft.com/office/drawing/2014/main" id="{F418FE72-A2EC-4458-80BE-814B14FC8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4580" y="646787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4" name="Freeform 25">
            <a:extLst>
              <a:ext uri="{FF2B5EF4-FFF2-40B4-BE49-F238E27FC236}">
                <a16:creationId xmlns:a16="http://schemas.microsoft.com/office/drawing/2014/main" id="{92F34A59-AB56-46B5-AF61-7AA6AB5CE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51963" y="638377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6" name="Freeform 51">
            <a:extLst>
              <a:ext uri="{FF2B5EF4-FFF2-40B4-BE49-F238E27FC236}">
                <a16:creationId xmlns:a16="http://schemas.microsoft.com/office/drawing/2014/main" id="{C48521E4-6E2E-47D3-95FA-B3C4A1729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69053" y="6511281"/>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8" name="Freeform 80">
            <a:extLst>
              <a:ext uri="{FF2B5EF4-FFF2-40B4-BE49-F238E27FC236}">
                <a16:creationId xmlns:a16="http://schemas.microsoft.com/office/drawing/2014/main" id="{9C5D529F-AE3A-4C3A-B074-AF9EE680A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899702" y="644967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0" name="Freeform 45">
            <a:extLst>
              <a:ext uri="{FF2B5EF4-FFF2-40B4-BE49-F238E27FC236}">
                <a16:creationId xmlns:a16="http://schemas.microsoft.com/office/drawing/2014/main" id="{2F1AE185-70CC-4D11-9A36-C3625448A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139392" y="632225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2" name="Freeform 36">
            <a:extLst>
              <a:ext uri="{FF2B5EF4-FFF2-40B4-BE49-F238E27FC236}">
                <a16:creationId xmlns:a16="http://schemas.microsoft.com/office/drawing/2014/main" id="{9A207E13-2E0B-4268-AA96-26B01FB502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40920" y="6541256"/>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4" name="Freeform 112">
            <a:extLst>
              <a:ext uri="{FF2B5EF4-FFF2-40B4-BE49-F238E27FC236}">
                <a16:creationId xmlns:a16="http://schemas.microsoft.com/office/drawing/2014/main" id="{6C5514CF-D0C9-42AF-93A0-6F4EA0DEC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50076" y="668168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6" name="Freeform 108">
            <a:extLst>
              <a:ext uri="{FF2B5EF4-FFF2-40B4-BE49-F238E27FC236}">
                <a16:creationId xmlns:a16="http://schemas.microsoft.com/office/drawing/2014/main" id="{0F29BC51-960A-4E60-BCFA-EF2060A08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177510" y="656737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8" name="Freeform 49">
            <a:extLst>
              <a:ext uri="{FF2B5EF4-FFF2-40B4-BE49-F238E27FC236}">
                <a16:creationId xmlns:a16="http://schemas.microsoft.com/office/drawing/2014/main" id="{884B65B7-89AF-4503-A9AC-5F299296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94798" y="6752743"/>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0" name="Freeform 43">
            <a:extLst>
              <a:ext uri="{FF2B5EF4-FFF2-40B4-BE49-F238E27FC236}">
                <a16:creationId xmlns:a16="http://schemas.microsoft.com/office/drawing/2014/main" id="{343FBB08-7E5E-4842-823A-8365927A3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50494" y="675866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2" name="Freeform 112">
            <a:extLst>
              <a:ext uri="{FF2B5EF4-FFF2-40B4-BE49-F238E27FC236}">
                <a16:creationId xmlns:a16="http://schemas.microsoft.com/office/drawing/2014/main" id="{6ED35F8F-2963-4AAF-8F71-B483D1B6D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892832" y="667282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4" name="Freeform 79">
            <a:extLst>
              <a:ext uri="{FF2B5EF4-FFF2-40B4-BE49-F238E27FC236}">
                <a16:creationId xmlns:a16="http://schemas.microsoft.com/office/drawing/2014/main" id="{E38378EE-E9D8-4A34-BADD-F32DE5A8E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176166" y="675348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6" name="Freeform 8">
            <a:extLst>
              <a:ext uri="{FF2B5EF4-FFF2-40B4-BE49-F238E27FC236}">
                <a16:creationId xmlns:a16="http://schemas.microsoft.com/office/drawing/2014/main" id="{C45F416E-2564-4DB1-9631-AE61E3D1C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5877" y="667852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8" name="Freeform 106">
            <a:extLst>
              <a:ext uri="{FF2B5EF4-FFF2-40B4-BE49-F238E27FC236}">
                <a16:creationId xmlns:a16="http://schemas.microsoft.com/office/drawing/2014/main" id="{10939842-A485-4585-94CF-830291B6C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65425" y="665871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 name="TextBox 1">
            <a:extLst>
              <a:ext uri="{FF2B5EF4-FFF2-40B4-BE49-F238E27FC236}">
                <a16:creationId xmlns:a16="http://schemas.microsoft.com/office/drawing/2014/main" id="{B091C18B-5790-450B-0467-5BD84D91162C}"/>
              </a:ext>
            </a:extLst>
          </p:cNvPr>
          <p:cNvSpPr txBox="1"/>
          <p:nvPr/>
        </p:nvSpPr>
        <p:spPr>
          <a:xfrm>
            <a:off x="3569737" y="4753613"/>
            <a:ext cx="8342807" cy="461665"/>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CA" sz="2400" b="0" i="0" u="none" strike="noStrike" dirty="0">
                <a:solidFill>
                  <a:srgbClr val="374151"/>
                </a:solidFill>
                <a:effectLst/>
                <a:latin typeface="+mj-lt"/>
              </a:rPr>
              <a:t>These lines display the current state of the Sudoku board.</a:t>
            </a:r>
            <a:endParaRPr lang="en-US" sz="2400" dirty="0">
              <a:latin typeface="+mj-lt"/>
            </a:endParaRPr>
          </a:p>
        </p:txBody>
      </p:sp>
      <p:pic>
        <p:nvPicPr>
          <p:cNvPr id="5" name="Graphic 4" descr="Back outline">
            <a:extLst>
              <a:ext uri="{FF2B5EF4-FFF2-40B4-BE49-F238E27FC236}">
                <a16:creationId xmlns:a16="http://schemas.microsoft.com/office/drawing/2014/main" id="{794C5729-3F89-2D45-2427-BA20E61958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6373318" y="5173633"/>
            <a:ext cx="914400" cy="914400"/>
          </a:xfrm>
          <a:prstGeom prst="rect">
            <a:avLst/>
          </a:prstGeom>
        </p:spPr>
      </p:pic>
      <p:sp>
        <p:nvSpPr>
          <p:cNvPr id="6" name="TextBox 5">
            <a:extLst>
              <a:ext uri="{FF2B5EF4-FFF2-40B4-BE49-F238E27FC236}">
                <a16:creationId xmlns:a16="http://schemas.microsoft.com/office/drawing/2014/main" id="{D4413B56-FD58-2820-4441-A6694F0218E4}"/>
              </a:ext>
            </a:extLst>
          </p:cNvPr>
          <p:cNvSpPr txBox="1"/>
          <p:nvPr/>
        </p:nvSpPr>
        <p:spPr>
          <a:xfrm>
            <a:off x="2472136" y="5513563"/>
            <a:ext cx="9631163" cy="461665"/>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CA" sz="2400" b="0" i="0" u="none" strike="noStrike" dirty="0">
                <a:solidFill>
                  <a:srgbClr val="374151"/>
                </a:solidFill>
                <a:effectLst/>
                <a:latin typeface="+mj-lt"/>
              </a:rPr>
              <a:t>This line prompts the user to make a move and reads their input.</a:t>
            </a:r>
            <a:endParaRPr lang="en-US" sz="2400" dirty="0">
              <a:latin typeface="+mj-lt"/>
            </a:endParaRPr>
          </a:p>
        </p:txBody>
      </p:sp>
      <p:pic>
        <p:nvPicPr>
          <p:cNvPr id="8" name="Graphic 7" descr="Back outline">
            <a:extLst>
              <a:ext uri="{FF2B5EF4-FFF2-40B4-BE49-F238E27FC236}">
                <a16:creationId xmlns:a16="http://schemas.microsoft.com/office/drawing/2014/main" id="{F3C431CD-5D4D-4739-5350-4225C3B336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834515" y="5850530"/>
            <a:ext cx="914400" cy="914400"/>
          </a:xfrm>
          <a:prstGeom prst="rect">
            <a:avLst/>
          </a:prstGeom>
        </p:spPr>
      </p:pic>
    </p:spTree>
    <p:extLst>
      <p:ext uri="{BB962C8B-B14F-4D97-AF65-F5344CB8AC3E}">
        <p14:creationId xmlns:p14="http://schemas.microsoft.com/office/powerpoint/2010/main" val="63378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grpId="1" nodeType="clickEffect">
                                  <p:stCondLst>
                                    <p:cond delay="0"/>
                                  </p:stCondLst>
                                  <p:childTnLst>
                                    <p:animEffect transition="out" filter="fade">
                                      <p:cBhvr>
                                        <p:cTn id="21" dur="1000"/>
                                        <p:tgtEl>
                                          <p:spTgt spid="2"/>
                                        </p:tgtEl>
                                      </p:cBhvr>
                                    </p:animEffect>
                                    <p:anim calcmode="lin" valueType="num">
                                      <p:cBhvr>
                                        <p:cTn id="22" dur="1000"/>
                                        <p:tgtEl>
                                          <p:spTgt spid="2"/>
                                        </p:tgtEl>
                                        <p:attrNameLst>
                                          <p:attrName>ppt_x</p:attrName>
                                        </p:attrNameLst>
                                      </p:cBhvr>
                                      <p:tavLst>
                                        <p:tav tm="0">
                                          <p:val>
                                            <p:strVal val="ppt_x"/>
                                          </p:val>
                                        </p:tav>
                                        <p:tav tm="100000">
                                          <p:val>
                                            <p:strVal val="ppt_x"/>
                                          </p:val>
                                        </p:tav>
                                      </p:tavLst>
                                    </p:anim>
                                    <p:anim calcmode="lin" valueType="num">
                                      <p:cBhvr>
                                        <p:cTn id="23" dur="1000"/>
                                        <p:tgtEl>
                                          <p:spTgt spid="2"/>
                                        </p:tgtEl>
                                        <p:attrNameLst>
                                          <p:attrName>ppt_y</p:attrName>
                                        </p:attrNameLst>
                                      </p:cBhvr>
                                      <p:tavLst>
                                        <p:tav tm="0">
                                          <p:val>
                                            <p:strVal val="ppt_y"/>
                                          </p:val>
                                        </p:tav>
                                        <p:tav tm="100000">
                                          <p:val>
                                            <p:strVal val="ppt_y+.1"/>
                                          </p:val>
                                        </p:tav>
                                      </p:tavLst>
                                    </p:anim>
                                    <p:set>
                                      <p:cBhvr>
                                        <p:cTn id="24" dur="1" fill="hold">
                                          <p:stCondLst>
                                            <p:cond delay="999"/>
                                          </p:stCondLst>
                                        </p:cTn>
                                        <p:tgtEl>
                                          <p:spTgt spid="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31" presetClass="exit" presetSubtype="0" fill="hold" nodeType="clickEffect">
                                  <p:stCondLst>
                                    <p:cond delay="0"/>
                                  </p:stCondLst>
                                  <p:childTnLst>
                                    <p:anim calcmode="lin" valueType="num">
                                      <p:cBhvr>
                                        <p:cTn id="28" dur="1000"/>
                                        <p:tgtEl>
                                          <p:spTgt spid="5"/>
                                        </p:tgtEl>
                                        <p:attrNameLst>
                                          <p:attrName>ppt_w</p:attrName>
                                        </p:attrNameLst>
                                      </p:cBhvr>
                                      <p:tavLst>
                                        <p:tav tm="0">
                                          <p:val>
                                            <p:strVal val="ppt_w"/>
                                          </p:val>
                                        </p:tav>
                                        <p:tav tm="100000">
                                          <p:val>
                                            <p:fltVal val="0"/>
                                          </p:val>
                                        </p:tav>
                                      </p:tavLst>
                                    </p:anim>
                                    <p:anim calcmode="lin" valueType="num">
                                      <p:cBhvr>
                                        <p:cTn id="29" dur="1000"/>
                                        <p:tgtEl>
                                          <p:spTgt spid="5"/>
                                        </p:tgtEl>
                                        <p:attrNameLst>
                                          <p:attrName>ppt_h</p:attrName>
                                        </p:attrNameLst>
                                      </p:cBhvr>
                                      <p:tavLst>
                                        <p:tav tm="0">
                                          <p:val>
                                            <p:strVal val="ppt_h"/>
                                          </p:val>
                                        </p:tav>
                                        <p:tav tm="100000">
                                          <p:val>
                                            <p:fltVal val="0"/>
                                          </p:val>
                                        </p:tav>
                                      </p:tavLst>
                                    </p:anim>
                                    <p:anim calcmode="lin" valueType="num">
                                      <p:cBhvr>
                                        <p:cTn id="30" dur="1000"/>
                                        <p:tgtEl>
                                          <p:spTgt spid="5"/>
                                        </p:tgtEl>
                                        <p:attrNameLst>
                                          <p:attrName>style.rotation</p:attrName>
                                        </p:attrNameLst>
                                      </p:cBhvr>
                                      <p:tavLst>
                                        <p:tav tm="0">
                                          <p:val>
                                            <p:fltVal val="0"/>
                                          </p:val>
                                        </p:tav>
                                        <p:tav tm="100000">
                                          <p:val>
                                            <p:fltVal val="90"/>
                                          </p:val>
                                        </p:tav>
                                      </p:tavLst>
                                    </p:anim>
                                    <p:animEffect transition="out" filter="fade">
                                      <p:cBhvr>
                                        <p:cTn id="31" dur="1000"/>
                                        <p:tgtEl>
                                          <p:spTgt spid="5"/>
                                        </p:tgtEl>
                                      </p:cBhvr>
                                    </p:animEffect>
                                    <p:set>
                                      <p:cBhvr>
                                        <p:cTn id="32" dur="1" fill="hold">
                                          <p:stCondLst>
                                            <p:cond delay="999"/>
                                          </p:stCondLst>
                                        </p:cTn>
                                        <p:tgtEl>
                                          <p:spTgt spid="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49" presetClass="entr" presetSubtype="0" decel="10000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 calcmode="lin" valueType="num">
                                      <p:cBhvr>
                                        <p:cTn id="39" dur="500" fill="hold"/>
                                        <p:tgtEl>
                                          <p:spTgt spid="8"/>
                                        </p:tgtEl>
                                        <p:attrNameLst>
                                          <p:attrName>style.rotation</p:attrName>
                                        </p:attrNameLst>
                                      </p:cBhvr>
                                      <p:tavLst>
                                        <p:tav tm="0">
                                          <p:val>
                                            <p:fltVal val="360"/>
                                          </p:val>
                                        </p:tav>
                                        <p:tav tm="100000">
                                          <p:val>
                                            <p:fltVal val="0"/>
                                          </p:val>
                                        </p:tav>
                                      </p:tavLst>
                                    </p:anim>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37"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1000"/>
                                        <p:tgtEl>
                                          <p:spTgt spid="6"/>
                                        </p:tgtEl>
                                      </p:cBhvr>
                                    </p:animEffect>
                                    <p:anim calcmode="lin" valueType="num">
                                      <p:cBhvr>
                                        <p:cTn id="46" dur="1000" fill="hold"/>
                                        <p:tgtEl>
                                          <p:spTgt spid="6"/>
                                        </p:tgtEl>
                                        <p:attrNameLst>
                                          <p:attrName>ppt_x</p:attrName>
                                        </p:attrNameLst>
                                      </p:cBhvr>
                                      <p:tavLst>
                                        <p:tav tm="0">
                                          <p:val>
                                            <p:strVal val="#ppt_x"/>
                                          </p:val>
                                        </p:tav>
                                        <p:tav tm="100000">
                                          <p:val>
                                            <p:strVal val="#ppt_x"/>
                                          </p:val>
                                        </p:tav>
                                      </p:tavLst>
                                    </p:anim>
                                    <p:anim calcmode="lin" valueType="num">
                                      <p:cBhvr>
                                        <p:cTn id="47" dur="900" decel="100000" fill="hold"/>
                                        <p:tgtEl>
                                          <p:spTgt spid="6"/>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7" presetClass="exit" presetSubtype="0" fill="hold" grpId="1" nodeType="clickEffect">
                                  <p:stCondLst>
                                    <p:cond delay="0"/>
                                  </p:stCondLst>
                                  <p:childTnLst>
                                    <p:animEffect transition="out" filter="fade">
                                      <p:cBhvr>
                                        <p:cTn id="52" dur="1000"/>
                                        <p:tgtEl>
                                          <p:spTgt spid="6"/>
                                        </p:tgtEl>
                                      </p:cBhvr>
                                    </p:animEffect>
                                    <p:anim calcmode="lin" valueType="num">
                                      <p:cBhvr>
                                        <p:cTn id="53" dur="1000"/>
                                        <p:tgtEl>
                                          <p:spTgt spid="6"/>
                                        </p:tgtEl>
                                        <p:attrNameLst>
                                          <p:attrName>ppt_x</p:attrName>
                                        </p:attrNameLst>
                                      </p:cBhvr>
                                      <p:tavLst>
                                        <p:tav tm="0">
                                          <p:val>
                                            <p:strVal val="ppt_x"/>
                                          </p:val>
                                        </p:tav>
                                        <p:tav tm="100000">
                                          <p:val>
                                            <p:strVal val="ppt_x"/>
                                          </p:val>
                                        </p:tav>
                                      </p:tavLst>
                                    </p:anim>
                                    <p:anim calcmode="lin" valueType="num">
                                      <p:cBhvr>
                                        <p:cTn id="54" dur="100" decel="100000"/>
                                        <p:tgtEl>
                                          <p:spTgt spid="6"/>
                                        </p:tgtEl>
                                        <p:attrNameLst>
                                          <p:attrName>ppt_y</p:attrName>
                                        </p:attrNameLst>
                                      </p:cBhvr>
                                      <p:tavLst>
                                        <p:tav tm="0">
                                          <p:val>
                                            <p:strVal val="ppt_y"/>
                                          </p:val>
                                        </p:tav>
                                        <p:tav tm="100000">
                                          <p:val>
                                            <p:strVal val="ppt_y-.03"/>
                                          </p:val>
                                        </p:tav>
                                      </p:tavLst>
                                    </p:anim>
                                    <p:anim calcmode="lin" valueType="num">
                                      <p:cBhvr>
                                        <p:cTn id="55" dur="900" accel="100000">
                                          <p:stCondLst>
                                            <p:cond delay="100"/>
                                          </p:stCondLst>
                                        </p:cTn>
                                        <p:tgtEl>
                                          <p:spTgt spid="6"/>
                                        </p:tgtEl>
                                        <p:attrNameLst>
                                          <p:attrName>ppt_y</p:attrName>
                                        </p:attrNameLst>
                                      </p:cBhvr>
                                      <p:tavLst>
                                        <p:tav tm="0">
                                          <p:val>
                                            <p:strVal val="ppt_y"/>
                                          </p:val>
                                        </p:tav>
                                        <p:tav tm="100000">
                                          <p:val>
                                            <p:strVal val="ppt_y+1"/>
                                          </p:val>
                                        </p:tav>
                                      </p:tavLst>
                                    </p:anim>
                                    <p:set>
                                      <p:cBhvr>
                                        <p:cTn id="56" dur="1" fill="hold">
                                          <p:stCondLst>
                                            <p:cond delay="999"/>
                                          </p:stCondLst>
                                        </p:cTn>
                                        <p:tgtEl>
                                          <p:spTgt spid="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31" presetClass="exit" presetSubtype="0" fill="hold" nodeType="clickEffect">
                                  <p:stCondLst>
                                    <p:cond delay="0"/>
                                  </p:stCondLst>
                                  <p:childTnLst>
                                    <p:anim calcmode="lin" valueType="num">
                                      <p:cBhvr>
                                        <p:cTn id="60" dur="1000"/>
                                        <p:tgtEl>
                                          <p:spTgt spid="8"/>
                                        </p:tgtEl>
                                        <p:attrNameLst>
                                          <p:attrName>ppt_w</p:attrName>
                                        </p:attrNameLst>
                                      </p:cBhvr>
                                      <p:tavLst>
                                        <p:tav tm="0">
                                          <p:val>
                                            <p:strVal val="ppt_w"/>
                                          </p:val>
                                        </p:tav>
                                        <p:tav tm="100000">
                                          <p:val>
                                            <p:fltVal val="0"/>
                                          </p:val>
                                        </p:tav>
                                      </p:tavLst>
                                    </p:anim>
                                    <p:anim calcmode="lin" valueType="num">
                                      <p:cBhvr>
                                        <p:cTn id="61" dur="1000"/>
                                        <p:tgtEl>
                                          <p:spTgt spid="8"/>
                                        </p:tgtEl>
                                        <p:attrNameLst>
                                          <p:attrName>ppt_h</p:attrName>
                                        </p:attrNameLst>
                                      </p:cBhvr>
                                      <p:tavLst>
                                        <p:tav tm="0">
                                          <p:val>
                                            <p:strVal val="ppt_h"/>
                                          </p:val>
                                        </p:tav>
                                        <p:tav tm="100000">
                                          <p:val>
                                            <p:fltVal val="0"/>
                                          </p:val>
                                        </p:tav>
                                      </p:tavLst>
                                    </p:anim>
                                    <p:anim calcmode="lin" valueType="num">
                                      <p:cBhvr>
                                        <p:cTn id="62" dur="1000"/>
                                        <p:tgtEl>
                                          <p:spTgt spid="8"/>
                                        </p:tgtEl>
                                        <p:attrNameLst>
                                          <p:attrName>style.rotation</p:attrName>
                                        </p:attrNameLst>
                                      </p:cBhvr>
                                      <p:tavLst>
                                        <p:tav tm="0">
                                          <p:val>
                                            <p:fltVal val="0"/>
                                          </p:val>
                                        </p:tav>
                                        <p:tav tm="100000">
                                          <p:val>
                                            <p:fltVal val="90"/>
                                          </p:val>
                                        </p:tav>
                                      </p:tavLst>
                                    </p:anim>
                                    <p:animEffect transition="out" filter="fade">
                                      <p:cBhvr>
                                        <p:cTn id="63" dur="1000"/>
                                        <p:tgtEl>
                                          <p:spTgt spid="8"/>
                                        </p:tgtEl>
                                      </p:cBhvr>
                                    </p:animEffect>
                                    <p:set>
                                      <p:cBhvr>
                                        <p:cTn id="64"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0" name="Rectangle 7">
            <a:extLst>
              <a:ext uri="{FF2B5EF4-FFF2-40B4-BE49-F238E27FC236}">
                <a16:creationId xmlns:a16="http://schemas.microsoft.com/office/drawing/2014/main" id="{6BB4A288-31AD-48C2-B51A-26D773DE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program&#10;&#10;Description automatically generated">
            <a:extLst>
              <a:ext uri="{FF2B5EF4-FFF2-40B4-BE49-F238E27FC236}">
                <a16:creationId xmlns:a16="http://schemas.microsoft.com/office/drawing/2014/main" id="{7236FD7D-B114-704E-A364-11965821A81E}"/>
              </a:ext>
            </a:extLst>
          </p:cNvPr>
          <p:cNvPicPr>
            <a:picLocks noChangeAspect="1"/>
          </p:cNvPicPr>
          <p:nvPr/>
        </p:nvPicPr>
        <p:blipFill rotWithShape="1">
          <a:blip r:embed="rId2"/>
          <a:srcRect t="2539" b="2539"/>
          <a:stretch/>
        </p:blipFill>
        <p:spPr>
          <a:xfrm>
            <a:off x="571500" y="346131"/>
            <a:ext cx="10659150" cy="6219333"/>
          </a:xfrm>
          <a:prstGeom prst="rect">
            <a:avLst/>
          </a:prstGeom>
        </p:spPr>
      </p:pic>
      <p:grpSp>
        <p:nvGrpSpPr>
          <p:cNvPr id="241" name="Group 9">
            <a:extLst>
              <a:ext uri="{FF2B5EF4-FFF2-40B4-BE49-F238E27FC236}">
                <a16:creationId xmlns:a16="http://schemas.microsoft.com/office/drawing/2014/main" id="{F36FF0C2-1368-4678-BFE9-F06C8370BE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69445" y="41005"/>
            <a:ext cx="952998" cy="6797768"/>
            <a:chOff x="11084465" y="29503"/>
            <a:chExt cx="952998" cy="6797768"/>
          </a:xfrm>
          <a:solidFill>
            <a:schemeClr val="bg2">
              <a:lumMod val="90000"/>
            </a:schemeClr>
          </a:solidFill>
        </p:grpSpPr>
        <p:sp>
          <p:nvSpPr>
            <p:cNvPr id="11" name="Freeform 6">
              <a:extLst>
                <a:ext uri="{FF2B5EF4-FFF2-40B4-BE49-F238E27FC236}">
                  <a16:creationId xmlns:a16="http://schemas.microsoft.com/office/drawing/2014/main" id="{8AA07C56-137F-4036-AA62-DFAD3220BB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22617" y="44533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8">
              <a:extLst>
                <a:ext uri="{FF2B5EF4-FFF2-40B4-BE49-F238E27FC236}">
                  <a16:creationId xmlns:a16="http://schemas.microsoft.com/office/drawing/2014/main" id="{99EDAC04-A9E6-483F-A558-95AE3322C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43845" y="65544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22">
              <a:extLst>
                <a:ext uri="{FF2B5EF4-FFF2-40B4-BE49-F238E27FC236}">
                  <a16:creationId xmlns:a16="http://schemas.microsoft.com/office/drawing/2014/main" id="{B24B08F8-86A7-46CF-B135-85BC89E6C9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79248" y="171177"/>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27">
              <a:extLst>
                <a:ext uri="{FF2B5EF4-FFF2-40B4-BE49-F238E27FC236}">
                  <a16:creationId xmlns:a16="http://schemas.microsoft.com/office/drawing/2014/main" id="{305C79E4-50EB-4252-9ED5-4E6746CF95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07653" y="353284"/>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30">
              <a:extLst>
                <a:ext uri="{FF2B5EF4-FFF2-40B4-BE49-F238E27FC236}">
                  <a16:creationId xmlns:a16="http://schemas.microsoft.com/office/drawing/2014/main" id="{DB9EF8C6-625B-4D05-9F40-1148F344EB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082447" y="638046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43">
              <a:extLst>
                <a:ext uri="{FF2B5EF4-FFF2-40B4-BE49-F238E27FC236}">
                  <a16:creationId xmlns:a16="http://schemas.microsoft.com/office/drawing/2014/main" id="{0BA3E572-C292-4182-9C48-64E7499383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00148" y="671795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51">
              <a:extLst>
                <a:ext uri="{FF2B5EF4-FFF2-40B4-BE49-F238E27FC236}">
                  <a16:creationId xmlns:a16="http://schemas.microsoft.com/office/drawing/2014/main" id="{C808C642-A448-4334-A45D-298E195231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18707" y="6470571"/>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53">
              <a:extLst>
                <a:ext uri="{FF2B5EF4-FFF2-40B4-BE49-F238E27FC236}">
                  <a16:creationId xmlns:a16="http://schemas.microsoft.com/office/drawing/2014/main" id="{50A0B194-227C-471A-9007-E04C1B2A64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89540" y="620594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55">
              <a:extLst>
                <a:ext uri="{FF2B5EF4-FFF2-40B4-BE49-F238E27FC236}">
                  <a16:creationId xmlns:a16="http://schemas.microsoft.com/office/drawing/2014/main" id="{01503FB7-35F4-452A-AA13-FA9B739567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86135" y="600613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56">
              <a:extLst>
                <a:ext uri="{FF2B5EF4-FFF2-40B4-BE49-F238E27FC236}">
                  <a16:creationId xmlns:a16="http://schemas.microsoft.com/office/drawing/2014/main" id="{A7428F14-26D7-4251-B0D7-13ED3363B6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8119" y="510640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57">
              <a:extLst>
                <a:ext uri="{FF2B5EF4-FFF2-40B4-BE49-F238E27FC236}">
                  <a16:creationId xmlns:a16="http://schemas.microsoft.com/office/drawing/2014/main" id="{0E380A7C-6EA8-42E7-A052-CC1F301CB3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90238" y="577190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60">
              <a:extLst>
                <a:ext uri="{FF2B5EF4-FFF2-40B4-BE49-F238E27FC236}">
                  <a16:creationId xmlns:a16="http://schemas.microsoft.com/office/drawing/2014/main" id="{E45EC6E9-E9FB-414B-916B-1A4F397CCE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5305" y="5566595"/>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1">
              <a:extLst>
                <a:ext uri="{FF2B5EF4-FFF2-40B4-BE49-F238E27FC236}">
                  <a16:creationId xmlns:a16="http://schemas.microsoft.com/office/drawing/2014/main" id="{246B8861-C096-4519-B056-40D9F3D57E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52805" y="530204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79">
              <a:extLst>
                <a:ext uri="{FF2B5EF4-FFF2-40B4-BE49-F238E27FC236}">
                  <a16:creationId xmlns:a16="http://schemas.microsoft.com/office/drawing/2014/main" id="{8FB4DB52-8534-409C-99C2-15A5B4B7D8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18872" y="664902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0">
              <a:extLst>
                <a:ext uri="{FF2B5EF4-FFF2-40B4-BE49-F238E27FC236}">
                  <a16:creationId xmlns:a16="http://schemas.microsoft.com/office/drawing/2014/main" id="{9DC9CA5F-8A82-4023-976E-F75636887C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49356" y="635653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81">
              <a:extLst>
                <a:ext uri="{FF2B5EF4-FFF2-40B4-BE49-F238E27FC236}">
                  <a16:creationId xmlns:a16="http://schemas.microsoft.com/office/drawing/2014/main" id="{51B27B7C-9F3B-45E9-B20B-1ADA12E2B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39941" y="524538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82">
              <a:extLst>
                <a:ext uri="{FF2B5EF4-FFF2-40B4-BE49-F238E27FC236}">
                  <a16:creationId xmlns:a16="http://schemas.microsoft.com/office/drawing/2014/main" id="{3C052CD9-53CD-418A-BADE-A89B108DA1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44511" y="5489055"/>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83">
              <a:extLst>
                <a:ext uri="{FF2B5EF4-FFF2-40B4-BE49-F238E27FC236}">
                  <a16:creationId xmlns:a16="http://schemas.microsoft.com/office/drawing/2014/main" id="{AB40D02E-FFB3-4513-B68F-19D5F87BE3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69296" y="5715712"/>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89">
              <a:extLst>
                <a:ext uri="{FF2B5EF4-FFF2-40B4-BE49-F238E27FC236}">
                  <a16:creationId xmlns:a16="http://schemas.microsoft.com/office/drawing/2014/main" id="{4E0CF1B4-7350-45D3-AA67-23D3DA1445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52595" y="6058911"/>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90">
              <a:extLst>
                <a:ext uri="{FF2B5EF4-FFF2-40B4-BE49-F238E27FC236}">
                  <a16:creationId xmlns:a16="http://schemas.microsoft.com/office/drawing/2014/main" id="{BCFB5000-DB4D-4D2B-B5A9-E4DC57DA2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44150" y="5453670"/>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05">
              <a:extLst>
                <a:ext uri="{FF2B5EF4-FFF2-40B4-BE49-F238E27FC236}">
                  <a16:creationId xmlns:a16="http://schemas.microsoft.com/office/drawing/2014/main" id="{10583E8C-B65B-44DE-AB4C-50739C275F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792501" y="5511559"/>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07">
              <a:extLst>
                <a:ext uri="{FF2B5EF4-FFF2-40B4-BE49-F238E27FC236}">
                  <a16:creationId xmlns:a16="http://schemas.microsoft.com/office/drawing/2014/main" id="{9EDC808B-6650-4B67-AFBF-66C035A86F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03807" y="523591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08">
              <a:extLst>
                <a:ext uri="{FF2B5EF4-FFF2-40B4-BE49-F238E27FC236}">
                  <a16:creationId xmlns:a16="http://schemas.microsoft.com/office/drawing/2014/main" id="{188B201A-7DC8-4D7A-97B6-D8044588C5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24688" y="6316093"/>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09">
              <a:extLst>
                <a:ext uri="{FF2B5EF4-FFF2-40B4-BE49-F238E27FC236}">
                  <a16:creationId xmlns:a16="http://schemas.microsoft.com/office/drawing/2014/main" id="{E60F1A42-D89E-46D0-BC94-E40CE89389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08704" y="5801429"/>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11">
              <a:extLst>
                <a:ext uri="{FF2B5EF4-FFF2-40B4-BE49-F238E27FC236}">
                  <a16:creationId xmlns:a16="http://schemas.microsoft.com/office/drawing/2014/main" id="{5FEC35CE-44F6-46DC-933C-E30C32583B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33689" y="6070485"/>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12">
              <a:extLst>
                <a:ext uri="{FF2B5EF4-FFF2-40B4-BE49-F238E27FC236}">
                  <a16:creationId xmlns:a16="http://schemas.microsoft.com/office/drawing/2014/main" id="{80E6833F-4096-4C39-87A1-D1C13F7B9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42486" y="659761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22">
              <a:extLst>
                <a:ext uri="{FF2B5EF4-FFF2-40B4-BE49-F238E27FC236}">
                  <a16:creationId xmlns:a16="http://schemas.microsoft.com/office/drawing/2014/main" id="{C7FA2BEA-6139-4CC0-9077-53F3E770D1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32857" y="61551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32">
              <a:extLst>
                <a:ext uri="{FF2B5EF4-FFF2-40B4-BE49-F238E27FC236}">
                  <a16:creationId xmlns:a16="http://schemas.microsoft.com/office/drawing/2014/main" id="{B8FF5505-741C-4F51-8085-FA6BEE6D34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3671" y="4136638"/>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33">
              <a:extLst>
                <a:ext uri="{FF2B5EF4-FFF2-40B4-BE49-F238E27FC236}">
                  <a16:creationId xmlns:a16="http://schemas.microsoft.com/office/drawing/2014/main" id="{0CC1EAAD-EC93-467A-9F9F-081C46DA55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86668" y="3076335"/>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34">
              <a:extLst>
                <a:ext uri="{FF2B5EF4-FFF2-40B4-BE49-F238E27FC236}">
                  <a16:creationId xmlns:a16="http://schemas.microsoft.com/office/drawing/2014/main" id="{E4D416D8-950B-46A4-BE7C-B8F15C96A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99576" y="207003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35">
              <a:extLst>
                <a:ext uri="{FF2B5EF4-FFF2-40B4-BE49-F238E27FC236}">
                  <a16:creationId xmlns:a16="http://schemas.microsoft.com/office/drawing/2014/main" id="{7951D665-8157-4D6B-922C-A1900B577C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07468" y="28583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36">
              <a:extLst>
                <a:ext uri="{FF2B5EF4-FFF2-40B4-BE49-F238E27FC236}">
                  <a16:creationId xmlns:a16="http://schemas.microsoft.com/office/drawing/2014/main" id="{29F5F3A4-D45D-4658-AB98-99B4B4A42A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2039" y="1389379"/>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37">
              <a:extLst>
                <a:ext uri="{FF2B5EF4-FFF2-40B4-BE49-F238E27FC236}">
                  <a16:creationId xmlns:a16="http://schemas.microsoft.com/office/drawing/2014/main" id="{014794A8-7E72-486F-8FA4-27526B180C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39516" y="4357073"/>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38">
              <a:extLst>
                <a:ext uri="{FF2B5EF4-FFF2-40B4-BE49-F238E27FC236}">
                  <a16:creationId xmlns:a16="http://schemas.microsoft.com/office/drawing/2014/main" id="{45C1B2B9-25BC-4581-957B-C68ECDC71C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19441" y="2569203"/>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39">
              <a:extLst>
                <a:ext uri="{FF2B5EF4-FFF2-40B4-BE49-F238E27FC236}">
                  <a16:creationId xmlns:a16="http://schemas.microsoft.com/office/drawing/2014/main" id="{841147DE-C257-4ECB-9E2A-64910119DF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3788" y="2315841"/>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40">
              <a:extLst>
                <a:ext uri="{FF2B5EF4-FFF2-40B4-BE49-F238E27FC236}">
                  <a16:creationId xmlns:a16="http://schemas.microsoft.com/office/drawing/2014/main" id="{988A74A0-9CF0-4363-B47C-8F7A1D864B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5280" y="4859140"/>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1">
              <a:extLst>
                <a:ext uri="{FF2B5EF4-FFF2-40B4-BE49-F238E27FC236}">
                  <a16:creationId xmlns:a16="http://schemas.microsoft.com/office/drawing/2014/main" id="{98682529-A56F-4F0E-B250-68E8C5AE35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2039" y="118185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42">
              <a:extLst>
                <a:ext uri="{FF2B5EF4-FFF2-40B4-BE49-F238E27FC236}">
                  <a16:creationId xmlns:a16="http://schemas.microsoft.com/office/drawing/2014/main" id="{B8D68705-B8DF-4E6C-BB40-8517E89E5B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33871" y="1845067"/>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44">
              <a:extLst>
                <a:ext uri="{FF2B5EF4-FFF2-40B4-BE49-F238E27FC236}">
                  <a16:creationId xmlns:a16="http://schemas.microsoft.com/office/drawing/2014/main" id="{8DD7573C-717E-403E-B71D-9BCACDAB21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43373" y="337318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45">
              <a:extLst>
                <a:ext uri="{FF2B5EF4-FFF2-40B4-BE49-F238E27FC236}">
                  <a16:creationId xmlns:a16="http://schemas.microsoft.com/office/drawing/2014/main" id="{D4194B4D-7157-4ACF-95DC-D7AF0A6952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52232" y="1599401"/>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46">
              <a:extLst>
                <a:ext uri="{FF2B5EF4-FFF2-40B4-BE49-F238E27FC236}">
                  <a16:creationId xmlns:a16="http://schemas.microsoft.com/office/drawing/2014/main" id="{5D8F0A7C-354E-4FE2-B794-45E818F1B1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6212" y="4626521"/>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47">
              <a:extLst>
                <a:ext uri="{FF2B5EF4-FFF2-40B4-BE49-F238E27FC236}">
                  <a16:creationId xmlns:a16="http://schemas.microsoft.com/office/drawing/2014/main" id="{CB85A072-967A-4698-A424-354CE20354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41483" y="3610834"/>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48">
              <a:extLst>
                <a:ext uri="{FF2B5EF4-FFF2-40B4-BE49-F238E27FC236}">
                  <a16:creationId xmlns:a16="http://schemas.microsoft.com/office/drawing/2014/main" id="{8DA02448-8B5C-4AC9-BDD5-14770E75FB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60404" y="384348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49">
              <a:extLst>
                <a:ext uri="{FF2B5EF4-FFF2-40B4-BE49-F238E27FC236}">
                  <a16:creationId xmlns:a16="http://schemas.microsoft.com/office/drawing/2014/main" id="{AD010EBD-511F-45F4-BB35-0C2CFB774A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48882" y="920437"/>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2">
              <a:extLst>
                <a:ext uri="{FF2B5EF4-FFF2-40B4-BE49-F238E27FC236}">
                  <a16:creationId xmlns:a16="http://schemas.microsoft.com/office/drawing/2014/main" id="{F1124E4C-C7DB-4951-873E-C80F170A27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53136" y="451325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63">
              <a:extLst>
                <a:ext uri="{FF2B5EF4-FFF2-40B4-BE49-F238E27FC236}">
                  <a16:creationId xmlns:a16="http://schemas.microsoft.com/office/drawing/2014/main" id="{B9EE9131-6E1F-470B-B22B-60EACE2889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13887" y="3292339"/>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4">
              <a:extLst>
                <a:ext uri="{FF2B5EF4-FFF2-40B4-BE49-F238E27FC236}">
                  <a16:creationId xmlns:a16="http://schemas.microsoft.com/office/drawing/2014/main" id="{E46F449B-1590-472C-86DA-EB4E44AB67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87119" y="4756266"/>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5">
              <a:extLst>
                <a:ext uri="{FF2B5EF4-FFF2-40B4-BE49-F238E27FC236}">
                  <a16:creationId xmlns:a16="http://schemas.microsoft.com/office/drawing/2014/main" id="{8EBE2813-0BAB-41DC-96D3-C3688D4C54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2438" y="3633468"/>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66">
              <a:extLst>
                <a:ext uri="{FF2B5EF4-FFF2-40B4-BE49-F238E27FC236}">
                  <a16:creationId xmlns:a16="http://schemas.microsoft.com/office/drawing/2014/main" id="{A11A26A2-8C23-4F7E-9D71-54E87A0438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4909" y="2054390"/>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67">
              <a:extLst>
                <a:ext uri="{FF2B5EF4-FFF2-40B4-BE49-F238E27FC236}">
                  <a16:creationId xmlns:a16="http://schemas.microsoft.com/office/drawing/2014/main" id="{148900A8-18D9-433E-BA76-880B7509D3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98145" y="2831840"/>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68">
              <a:extLst>
                <a:ext uri="{FF2B5EF4-FFF2-40B4-BE49-F238E27FC236}">
                  <a16:creationId xmlns:a16="http://schemas.microsoft.com/office/drawing/2014/main" id="{03EA20F8-80B4-406A-82F3-B78F8AAB33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13292" y="4168868"/>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69">
              <a:extLst>
                <a:ext uri="{FF2B5EF4-FFF2-40B4-BE49-F238E27FC236}">
                  <a16:creationId xmlns:a16="http://schemas.microsoft.com/office/drawing/2014/main" id="{1AC69F26-3D5A-412D-9B24-069B1608FF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4792" y="1772145"/>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70">
              <a:extLst>
                <a:ext uri="{FF2B5EF4-FFF2-40B4-BE49-F238E27FC236}">
                  <a16:creationId xmlns:a16="http://schemas.microsoft.com/office/drawing/2014/main" id="{3FC53C49-A9EC-4769-8F1C-CAF2163FE5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53871" y="1216307"/>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71">
              <a:extLst>
                <a:ext uri="{FF2B5EF4-FFF2-40B4-BE49-F238E27FC236}">
                  <a16:creationId xmlns:a16="http://schemas.microsoft.com/office/drawing/2014/main" id="{E306E0D3-EEA9-4BD5-97D0-B407DC0771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6541" y="2314012"/>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2">
              <a:extLst>
                <a:ext uri="{FF2B5EF4-FFF2-40B4-BE49-F238E27FC236}">
                  <a16:creationId xmlns:a16="http://schemas.microsoft.com/office/drawing/2014/main" id="{3DA4D402-E6F2-44EF-B3C2-035BBE799D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9804" y="2540871"/>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73">
              <a:extLst>
                <a:ext uri="{FF2B5EF4-FFF2-40B4-BE49-F238E27FC236}">
                  <a16:creationId xmlns:a16="http://schemas.microsoft.com/office/drawing/2014/main" id="{685A00C5-F801-4DCE-A740-60116110C4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14678" y="3047034"/>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74">
              <a:extLst>
                <a:ext uri="{FF2B5EF4-FFF2-40B4-BE49-F238E27FC236}">
                  <a16:creationId xmlns:a16="http://schemas.microsoft.com/office/drawing/2014/main" id="{AD81D144-1049-4F07-B64A-494595AEF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30776" y="1430030"/>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75">
              <a:extLst>
                <a:ext uri="{FF2B5EF4-FFF2-40B4-BE49-F238E27FC236}">
                  <a16:creationId xmlns:a16="http://schemas.microsoft.com/office/drawing/2014/main" id="{7AF2D738-D1B9-4216-A4C9-1AEA74978E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44628" y="5018066"/>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77">
              <a:extLst>
                <a:ext uri="{FF2B5EF4-FFF2-40B4-BE49-F238E27FC236}">
                  <a16:creationId xmlns:a16="http://schemas.microsoft.com/office/drawing/2014/main" id="{ACCAEBED-349A-4A9F-ABE6-C218E13DA6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16342" y="385704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85">
              <a:extLst>
                <a:ext uri="{FF2B5EF4-FFF2-40B4-BE49-F238E27FC236}">
                  <a16:creationId xmlns:a16="http://schemas.microsoft.com/office/drawing/2014/main" id="{449E2683-98C3-4578-93E8-6740F1D2C5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54010" y="100719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87">
              <a:extLst>
                <a:ext uri="{FF2B5EF4-FFF2-40B4-BE49-F238E27FC236}">
                  <a16:creationId xmlns:a16="http://schemas.microsoft.com/office/drawing/2014/main" id="{F2DD3CED-5338-4ED7-9411-2026EE2463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59442" y="790690"/>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88">
              <a:extLst>
                <a:ext uri="{FF2B5EF4-FFF2-40B4-BE49-F238E27FC236}">
                  <a16:creationId xmlns:a16="http://schemas.microsoft.com/office/drawing/2014/main" id="{939A6FE0-5D9F-4E14-A644-400D02E107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87374" y="182832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91">
              <a:extLst>
                <a:ext uri="{FF2B5EF4-FFF2-40B4-BE49-F238E27FC236}">
                  <a16:creationId xmlns:a16="http://schemas.microsoft.com/office/drawing/2014/main" id="{8DD21398-3558-4594-BCBB-4812E953AF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35835" y="4740844"/>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92">
              <a:extLst>
                <a:ext uri="{FF2B5EF4-FFF2-40B4-BE49-F238E27FC236}">
                  <a16:creationId xmlns:a16="http://schemas.microsoft.com/office/drawing/2014/main" id="{C0467C36-997C-428D-8B2C-4194971C10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43618" y="501491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93">
              <a:extLst>
                <a:ext uri="{FF2B5EF4-FFF2-40B4-BE49-F238E27FC236}">
                  <a16:creationId xmlns:a16="http://schemas.microsoft.com/office/drawing/2014/main" id="{7A3A1CB8-A3D2-48F9-8D47-3E0E9C36F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38432" y="4222102"/>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94">
              <a:extLst>
                <a:ext uri="{FF2B5EF4-FFF2-40B4-BE49-F238E27FC236}">
                  <a16:creationId xmlns:a16="http://schemas.microsoft.com/office/drawing/2014/main" id="{F0EBEBD0-4EA8-4560-9921-BF43DC7B4C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72692" y="211625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95">
              <a:extLst>
                <a:ext uri="{FF2B5EF4-FFF2-40B4-BE49-F238E27FC236}">
                  <a16:creationId xmlns:a16="http://schemas.microsoft.com/office/drawing/2014/main" id="{C54EC822-DFA6-4D93-8DC8-DC0A840298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67378" y="448735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96">
              <a:extLst>
                <a:ext uri="{FF2B5EF4-FFF2-40B4-BE49-F238E27FC236}">
                  <a16:creationId xmlns:a16="http://schemas.microsoft.com/office/drawing/2014/main" id="{D65DCD79-2FDE-464F-A79B-10BB33DAFF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80093" y="3902573"/>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97">
              <a:extLst>
                <a:ext uri="{FF2B5EF4-FFF2-40B4-BE49-F238E27FC236}">
                  <a16:creationId xmlns:a16="http://schemas.microsoft.com/office/drawing/2014/main" id="{ACC6CC67-1A50-4D24-9119-85096ADA9B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67359" y="2680665"/>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98">
              <a:extLst>
                <a:ext uri="{FF2B5EF4-FFF2-40B4-BE49-F238E27FC236}">
                  <a16:creationId xmlns:a16="http://schemas.microsoft.com/office/drawing/2014/main" id="{986891AA-2CD6-4DCC-8B50-D24F0162E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67410" y="3241558"/>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99">
              <a:extLst>
                <a:ext uri="{FF2B5EF4-FFF2-40B4-BE49-F238E27FC236}">
                  <a16:creationId xmlns:a16="http://schemas.microsoft.com/office/drawing/2014/main" id="{00E2F201-70C1-4ED3-829B-EB59E952E8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51512" y="2915059"/>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100">
              <a:extLst>
                <a:ext uri="{FF2B5EF4-FFF2-40B4-BE49-F238E27FC236}">
                  <a16:creationId xmlns:a16="http://schemas.microsoft.com/office/drawing/2014/main" id="{A6DD6332-E461-4F10-8D82-AB5B0A7E53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84501" y="359842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01">
              <a:extLst>
                <a:ext uri="{FF2B5EF4-FFF2-40B4-BE49-F238E27FC236}">
                  <a16:creationId xmlns:a16="http://schemas.microsoft.com/office/drawing/2014/main" id="{6AE8F5D2-BE5E-4B80-8FBC-641F2973B8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80037" y="240246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102">
              <a:extLst>
                <a:ext uri="{FF2B5EF4-FFF2-40B4-BE49-F238E27FC236}">
                  <a16:creationId xmlns:a16="http://schemas.microsoft.com/office/drawing/2014/main" id="{6DECA84D-7932-41AC-8542-012632996F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00694" y="1824126"/>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03">
              <a:extLst>
                <a:ext uri="{FF2B5EF4-FFF2-40B4-BE49-F238E27FC236}">
                  <a16:creationId xmlns:a16="http://schemas.microsoft.com/office/drawing/2014/main" id="{C1A6F2B1-82E1-4AEF-BCBB-9ADBB338DE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98291" y="15504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104">
              <a:extLst>
                <a:ext uri="{FF2B5EF4-FFF2-40B4-BE49-F238E27FC236}">
                  <a16:creationId xmlns:a16="http://schemas.microsoft.com/office/drawing/2014/main" id="{403C258E-F8DE-43B9-AF08-897A81D334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16643" y="511663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13">
              <a:extLst>
                <a:ext uri="{FF2B5EF4-FFF2-40B4-BE49-F238E27FC236}">
                  <a16:creationId xmlns:a16="http://schemas.microsoft.com/office/drawing/2014/main" id="{BBE141A3-0570-4483-93D5-301BE7ECB6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62643" y="2725450"/>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114">
              <a:extLst>
                <a:ext uri="{FF2B5EF4-FFF2-40B4-BE49-F238E27FC236}">
                  <a16:creationId xmlns:a16="http://schemas.microsoft.com/office/drawing/2014/main" id="{6C3E05F9-E50D-4BCF-91BC-01D59C961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62783" y="396240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15">
              <a:extLst>
                <a:ext uri="{FF2B5EF4-FFF2-40B4-BE49-F238E27FC236}">
                  <a16:creationId xmlns:a16="http://schemas.microsoft.com/office/drawing/2014/main" id="{CD932AE2-2A3D-433E-B718-28ED727D2D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68496" y="3299546"/>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117">
              <a:extLst>
                <a:ext uri="{FF2B5EF4-FFF2-40B4-BE49-F238E27FC236}">
                  <a16:creationId xmlns:a16="http://schemas.microsoft.com/office/drawing/2014/main" id="{8D09562E-0B00-4C95-A7C2-577F67EA56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80294" y="1603867"/>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18">
              <a:extLst>
                <a:ext uri="{FF2B5EF4-FFF2-40B4-BE49-F238E27FC236}">
                  <a16:creationId xmlns:a16="http://schemas.microsoft.com/office/drawing/2014/main" id="{513CB7FD-DC7A-4CF7-B050-F3FD4B6DA8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99900" y="906357"/>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119">
              <a:extLst>
                <a:ext uri="{FF2B5EF4-FFF2-40B4-BE49-F238E27FC236}">
                  <a16:creationId xmlns:a16="http://schemas.microsoft.com/office/drawing/2014/main" id="{4B87A25A-B78E-40BA-8964-AA0D84460B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98177" y="1175595"/>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20">
              <a:extLst>
                <a:ext uri="{FF2B5EF4-FFF2-40B4-BE49-F238E27FC236}">
                  <a16:creationId xmlns:a16="http://schemas.microsoft.com/office/drawing/2014/main" id="{BD55937F-97E3-4FB7-906A-827A5690B8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1828" y="388053"/>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121">
              <a:extLst>
                <a:ext uri="{FF2B5EF4-FFF2-40B4-BE49-F238E27FC236}">
                  <a16:creationId xmlns:a16="http://schemas.microsoft.com/office/drawing/2014/main" id="{68D68F87-9FC4-4F32-911C-65A5B8B743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18379" y="12012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00">
              <a:extLst>
                <a:ext uri="{FF2B5EF4-FFF2-40B4-BE49-F238E27FC236}">
                  <a16:creationId xmlns:a16="http://schemas.microsoft.com/office/drawing/2014/main" id="{DDEAB08E-18C9-4C44-82FD-1ACAD9A6ED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84500" y="4682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E55CC373-69B6-5F9D-A1D6-7D9AB510409E}"/>
              </a:ext>
            </a:extLst>
          </p:cNvPr>
          <p:cNvSpPr txBox="1"/>
          <p:nvPr/>
        </p:nvSpPr>
        <p:spPr>
          <a:xfrm>
            <a:off x="8870739" y="139923"/>
            <a:ext cx="3051704" cy="5632311"/>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CA" sz="4000" b="0" i="0" u="none" strike="noStrike" dirty="0">
                <a:solidFill>
                  <a:srgbClr val="374151"/>
                </a:solidFill>
                <a:effectLst/>
                <a:latin typeface="+mj-lt"/>
              </a:rPr>
              <a:t>These lines handle the cases where the user wants to either solve the puzzle or quit the game.</a:t>
            </a:r>
            <a:endParaRPr lang="en-US" sz="4000" dirty="0">
              <a:latin typeface="+mj-lt"/>
            </a:endParaRPr>
          </a:p>
        </p:txBody>
      </p:sp>
      <p:pic>
        <p:nvPicPr>
          <p:cNvPr id="105" name="Graphic 104" descr="Acquisition with solid fill">
            <a:extLst>
              <a:ext uri="{FF2B5EF4-FFF2-40B4-BE49-F238E27FC236}">
                <a16:creationId xmlns:a16="http://schemas.microsoft.com/office/drawing/2014/main" id="{286C2EAF-E90F-9832-DD75-819FB207B9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55830" y="169500"/>
            <a:ext cx="2149331" cy="1742268"/>
          </a:xfrm>
          <a:prstGeom prst="rect">
            <a:avLst/>
          </a:prstGeom>
        </p:spPr>
      </p:pic>
      <p:pic>
        <p:nvPicPr>
          <p:cNvPr id="111" name="Graphic 110" descr="Acquisition with solid fill">
            <a:extLst>
              <a:ext uri="{FF2B5EF4-FFF2-40B4-BE49-F238E27FC236}">
                <a16:creationId xmlns:a16="http://schemas.microsoft.com/office/drawing/2014/main" id="{D054DA09-DC32-87CD-A70A-E1177B7BE1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6437257" y="4041893"/>
            <a:ext cx="2149331" cy="1641290"/>
          </a:xfrm>
          <a:prstGeom prst="rect">
            <a:avLst/>
          </a:prstGeom>
        </p:spPr>
      </p:pic>
      <p:sp>
        <p:nvSpPr>
          <p:cNvPr id="113" name="TextBox 112">
            <a:extLst>
              <a:ext uri="{FF2B5EF4-FFF2-40B4-BE49-F238E27FC236}">
                <a16:creationId xmlns:a16="http://schemas.microsoft.com/office/drawing/2014/main" id="{4A4B06CC-DC5D-C421-9035-B9E296C06770}"/>
              </a:ext>
            </a:extLst>
          </p:cNvPr>
          <p:cNvSpPr txBox="1"/>
          <p:nvPr/>
        </p:nvSpPr>
        <p:spPr>
          <a:xfrm>
            <a:off x="1565114" y="2382101"/>
            <a:ext cx="10220646" cy="2862322"/>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CA" sz="3600" b="0" i="0" u="none" strike="noStrike" dirty="0">
                <a:solidFill>
                  <a:srgbClr val="374151"/>
                </a:solidFill>
                <a:effectLst/>
                <a:latin typeface="+mj-lt"/>
              </a:rPr>
              <a:t>These lines split the user input into three parts: row, column, and number. If the input doesn't have exactly three parts, it displays an error message and continues to the next iteration of the loop.</a:t>
            </a:r>
            <a:endParaRPr lang="en-US" sz="3600" dirty="0">
              <a:latin typeface="+mj-lt"/>
            </a:endParaRPr>
          </a:p>
        </p:txBody>
      </p:sp>
      <p:pic>
        <p:nvPicPr>
          <p:cNvPr id="121" name="Graphic 120" descr="Arrow: Clockwise curve with solid fill">
            <a:extLst>
              <a:ext uri="{FF2B5EF4-FFF2-40B4-BE49-F238E27FC236}">
                <a16:creationId xmlns:a16="http://schemas.microsoft.com/office/drawing/2014/main" id="{6CB877EB-2821-D443-548F-8F43E68513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4584959">
            <a:off x="6452662" y="5222982"/>
            <a:ext cx="843012" cy="843012"/>
          </a:xfrm>
          <a:prstGeom prst="rect">
            <a:avLst/>
          </a:prstGeom>
        </p:spPr>
      </p:pic>
    </p:spTree>
    <p:extLst>
      <p:ext uri="{BB962C8B-B14F-4D97-AF65-F5344CB8AC3E}">
        <p14:creationId xmlns:p14="http://schemas.microsoft.com/office/powerpoint/2010/main" val="1708698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additive="base">
                                        <p:cTn id="7" dur="500" fill="hold"/>
                                        <p:tgtEl>
                                          <p:spTgt spid="105"/>
                                        </p:tgtEl>
                                        <p:attrNameLst>
                                          <p:attrName>ppt_x</p:attrName>
                                        </p:attrNameLst>
                                      </p:cBhvr>
                                      <p:tavLst>
                                        <p:tav tm="0">
                                          <p:val>
                                            <p:strVal val="1+#ppt_w/2"/>
                                          </p:val>
                                        </p:tav>
                                        <p:tav tm="100000">
                                          <p:val>
                                            <p:strVal val="#ppt_x"/>
                                          </p:val>
                                        </p:tav>
                                      </p:tavLst>
                                    </p:anim>
                                    <p:anim calcmode="lin" valueType="num">
                                      <p:cBhvr additive="base">
                                        <p:cTn id="8" dur="500" fill="hold"/>
                                        <p:tgtEl>
                                          <p:spTgt spid="10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1"/>
                                        </p:tgtEl>
                                        <p:attrNameLst>
                                          <p:attrName>style.visibility</p:attrName>
                                        </p:attrNameLst>
                                      </p:cBhvr>
                                      <p:to>
                                        <p:strVal val="visible"/>
                                      </p:to>
                                    </p:set>
                                    <p:anim calcmode="lin" valueType="num">
                                      <p:cBhvr additive="base">
                                        <p:cTn id="13" dur="500" fill="hold"/>
                                        <p:tgtEl>
                                          <p:spTgt spid="111"/>
                                        </p:tgtEl>
                                        <p:attrNameLst>
                                          <p:attrName>ppt_x</p:attrName>
                                        </p:attrNameLst>
                                      </p:cBhvr>
                                      <p:tavLst>
                                        <p:tav tm="0">
                                          <p:val>
                                            <p:strVal val="1+#ppt_w/2"/>
                                          </p:val>
                                        </p:tav>
                                        <p:tav tm="100000">
                                          <p:val>
                                            <p:strVal val="#ppt_x"/>
                                          </p:val>
                                        </p:tav>
                                      </p:tavLst>
                                    </p:anim>
                                    <p:anim calcmode="lin" valueType="num">
                                      <p:cBhvr additive="base">
                                        <p:cTn id="14"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8" fill="hold" nodeType="clickEffect">
                                  <p:stCondLst>
                                    <p:cond delay="0"/>
                                  </p:stCondLst>
                                  <p:childTnLst>
                                    <p:anim calcmode="lin" valueType="num">
                                      <p:cBhvr additive="base">
                                        <p:cTn id="24" dur="500"/>
                                        <p:tgtEl>
                                          <p:spTgt spid="105"/>
                                        </p:tgtEl>
                                        <p:attrNameLst>
                                          <p:attrName>ppt_x</p:attrName>
                                        </p:attrNameLst>
                                      </p:cBhvr>
                                      <p:tavLst>
                                        <p:tav tm="0">
                                          <p:val>
                                            <p:strVal val="ppt_x"/>
                                          </p:val>
                                        </p:tav>
                                        <p:tav tm="100000">
                                          <p:val>
                                            <p:strVal val="0-ppt_w/2"/>
                                          </p:val>
                                        </p:tav>
                                      </p:tavLst>
                                    </p:anim>
                                    <p:anim calcmode="lin" valueType="num">
                                      <p:cBhvr additive="base">
                                        <p:cTn id="25" dur="500"/>
                                        <p:tgtEl>
                                          <p:spTgt spid="105"/>
                                        </p:tgtEl>
                                        <p:attrNameLst>
                                          <p:attrName>ppt_y</p:attrName>
                                        </p:attrNameLst>
                                      </p:cBhvr>
                                      <p:tavLst>
                                        <p:tav tm="0">
                                          <p:val>
                                            <p:strVal val="ppt_y"/>
                                          </p:val>
                                        </p:tav>
                                        <p:tav tm="100000">
                                          <p:val>
                                            <p:strVal val="ppt_y"/>
                                          </p:val>
                                        </p:tav>
                                      </p:tavLst>
                                    </p:anim>
                                    <p:set>
                                      <p:cBhvr>
                                        <p:cTn id="26" dur="1" fill="hold">
                                          <p:stCondLst>
                                            <p:cond delay="499"/>
                                          </p:stCondLst>
                                        </p:cTn>
                                        <p:tgtEl>
                                          <p:spTgt spid="10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8" fill="hold" nodeType="clickEffect">
                                  <p:stCondLst>
                                    <p:cond delay="0"/>
                                  </p:stCondLst>
                                  <p:childTnLst>
                                    <p:anim calcmode="lin" valueType="num">
                                      <p:cBhvr additive="base">
                                        <p:cTn id="30" dur="500"/>
                                        <p:tgtEl>
                                          <p:spTgt spid="111"/>
                                        </p:tgtEl>
                                        <p:attrNameLst>
                                          <p:attrName>ppt_x</p:attrName>
                                        </p:attrNameLst>
                                      </p:cBhvr>
                                      <p:tavLst>
                                        <p:tav tm="0">
                                          <p:val>
                                            <p:strVal val="ppt_x"/>
                                          </p:val>
                                        </p:tav>
                                        <p:tav tm="100000">
                                          <p:val>
                                            <p:strVal val="0-ppt_w/2"/>
                                          </p:val>
                                        </p:tav>
                                      </p:tavLst>
                                    </p:anim>
                                    <p:anim calcmode="lin" valueType="num">
                                      <p:cBhvr additive="base">
                                        <p:cTn id="31" dur="500"/>
                                        <p:tgtEl>
                                          <p:spTgt spid="111"/>
                                        </p:tgtEl>
                                        <p:attrNameLst>
                                          <p:attrName>ppt_y</p:attrName>
                                        </p:attrNameLst>
                                      </p:cBhvr>
                                      <p:tavLst>
                                        <p:tav tm="0">
                                          <p:val>
                                            <p:strVal val="ppt_y"/>
                                          </p:val>
                                        </p:tav>
                                        <p:tav tm="100000">
                                          <p:val>
                                            <p:strVal val="ppt_y"/>
                                          </p:val>
                                        </p:tav>
                                      </p:tavLst>
                                    </p:anim>
                                    <p:set>
                                      <p:cBhvr>
                                        <p:cTn id="32" dur="1" fill="hold">
                                          <p:stCondLst>
                                            <p:cond delay="499"/>
                                          </p:stCondLst>
                                        </p:cTn>
                                        <p:tgtEl>
                                          <p:spTgt spid="1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8" fill="hold" grpId="1" nodeType="clickEffect">
                                  <p:stCondLst>
                                    <p:cond delay="0"/>
                                  </p:stCondLst>
                                  <p:childTnLst>
                                    <p:anim calcmode="lin" valueType="num">
                                      <p:cBhvr additive="base">
                                        <p:cTn id="36" dur="500"/>
                                        <p:tgtEl>
                                          <p:spTgt spid="4"/>
                                        </p:tgtEl>
                                        <p:attrNameLst>
                                          <p:attrName>ppt_x</p:attrName>
                                        </p:attrNameLst>
                                      </p:cBhvr>
                                      <p:tavLst>
                                        <p:tav tm="0">
                                          <p:val>
                                            <p:strVal val="ppt_x"/>
                                          </p:val>
                                        </p:tav>
                                        <p:tav tm="100000">
                                          <p:val>
                                            <p:strVal val="0-ppt_w/2"/>
                                          </p:val>
                                        </p:tav>
                                      </p:tavLst>
                                    </p:anim>
                                    <p:anim calcmode="lin" valueType="num">
                                      <p:cBhvr additive="base">
                                        <p:cTn id="37" dur="500"/>
                                        <p:tgtEl>
                                          <p:spTgt spid="4"/>
                                        </p:tgtEl>
                                        <p:attrNameLst>
                                          <p:attrName>ppt_y</p:attrName>
                                        </p:attrNameLst>
                                      </p:cBhvr>
                                      <p:tavLst>
                                        <p:tav tm="0">
                                          <p:val>
                                            <p:strVal val="ppt_y"/>
                                          </p:val>
                                        </p:tav>
                                        <p:tav tm="100000">
                                          <p:val>
                                            <p:strVal val="ppt_y"/>
                                          </p:val>
                                        </p:tav>
                                      </p:tavLst>
                                    </p:anim>
                                    <p:set>
                                      <p:cBhvr>
                                        <p:cTn id="38" dur="1" fill="hold">
                                          <p:stCondLst>
                                            <p:cond delay="499"/>
                                          </p:stCondLst>
                                        </p:cTn>
                                        <p:tgtEl>
                                          <p:spTgt spid="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49" presetClass="entr" presetSubtype="0" decel="100000" fill="hold" nodeType="clickEffect">
                                  <p:stCondLst>
                                    <p:cond delay="0"/>
                                  </p:stCondLst>
                                  <p:childTnLst>
                                    <p:set>
                                      <p:cBhvr>
                                        <p:cTn id="42" dur="1" fill="hold">
                                          <p:stCondLst>
                                            <p:cond delay="0"/>
                                          </p:stCondLst>
                                        </p:cTn>
                                        <p:tgtEl>
                                          <p:spTgt spid="121"/>
                                        </p:tgtEl>
                                        <p:attrNameLst>
                                          <p:attrName>style.visibility</p:attrName>
                                        </p:attrNameLst>
                                      </p:cBhvr>
                                      <p:to>
                                        <p:strVal val="visible"/>
                                      </p:to>
                                    </p:set>
                                    <p:anim calcmode="lin" valueType="num">
                                      <p:cBhvr>
                                        <p:cTn id="43" dur="500" fill="hold"/>
                                        <p:tgtEl>
                                          <p:spTgt spid="121"/>
                                        </p:tgtEl>
                                        <p:attrNameLst>
                                          <p:attrName>ppt_w</p:attrName>
                                        </p:attrNameLst>
                                      </p:cBhvr>
                                      <p:tavLst>
                                        <p:tav tm="0">
                                          <p:val>
                                            <p:fltVal val="0"/>
                                          </p:val>
                                        </p:tav>
                                        <p:tav tm="100000">
                                          <p:val>
                                            <p:strVal val="#ppt_w"/>
                                          </p:val>
                                        </p:tav>
                                      </p:tavLst>
                                    </p:anim>
                                    <p:anim calcmode="lin" valueType="num">
                                      <p:cBhvr>
                                        <p:cTn id="44" dur="500" fill="hold"/>
                                        <p:tgtEl>
                                          <p:spTgt spid="121"/>
                                        </p:tgtEl>
                                        <p:attrNameLst>
                                          <p:attrName>ppt_h</p:attrName>
                                        </p:attrNameLst>
                                      </p:cBhvr>
                                      <p:tavLst>
                                        <p:tav tm="0">
                                          <p:val>
                                            <p:fltVal val="0"/>
                                          </p:val>
                                        </p:tav>
                                        <p:tav tm="100000">
                                          <p:val>
                                            <p:strVal val="#ppt_h"/>
                                          </p:val>
                                        </p:tav>
                                      </p:tavLst>
                                    </p:anim>
                                    <p:anim calcmode="lin" valueType="num">
                                      <p:cBhvr>
                                        <p:cTn id="45" dur="500" fill="hold"/>
                                        <p:tgtEl>
                                          <p:spTgt spid="121"/>
                                        </p:tgtEl>
                                        <p:attrNameLst>
                                          <p:attrName>style.rotation</p:attrName>
                                        </p:attrNameLst>
                                      </p:cBhvr>
                                      <p:tavLst>
                                        <p:tav tm="0">
                                          <p:val>
                                            <p:fltVal val="360"/>
                                          </p:val>
                                        </p:tav>
                                        <p:tav tm="100000">
                                          <p:val>
                                            <p:fltVal val="0"/>
                                          </p:val>
                                        </p:tav>
                                      </p:tavLst>
                                    </p:anim>
                                    <p:animEffect transition="in" filter="fade">
                                      <p:cBhvr>
                                        <p:cTn id="46" dur="500"/>
                                        <p:tgtEl>
                                          <p:spTgt spid="121"/>
                                        </p:tgtEl>
                                      </p:cBhvr>
                                    </p:animEffect>
                                  </p:childTnLst>
                                </p:cTn>
                              </p:par>
                            </p:childTnLst>
                          </p:cTn>
                        </p:par>
                      </p:childTnLst>
                    </p:cTn>
                  </p:par>
                  <p:par>
                    <p:cTn id="47" fill="hold">
                      <p:stCondLst>
                        <p:cond delay="indefinite"/>
                      </p:stCondLst>
                      <p:childTnLst>
                        <p:par>
                          <p:cTn id="48" fill="hold">
                            <p:stCondLst>
                              <p:cond delay="0"/>
                            </p:stCondLst>
                            <p:childTnLst>
                              <p:par>
                                <p:cTn id="49" presetID="37" presetClass="entr" presetSubtype="0" fill="hold" grpId="0" nodeType="clickEffect">
                                  <p:stCondLst>
                                    <p:cond delay="0"/>
                                  </p:stCondLst>
                                  <p:childTnLst>
                                    <p:set>
                                      <p:cBhvr>
                                        <p:cTn id="50" dur="1" fill="hold">
                                          <p:stCondLst>
                                            <p:cond delay="0"/>
                                          </p:stCondLst>
                                        </p:cTn>
                                        <p:tgtEl>
                                          <p:spTgt spid="113"/>
                                        </p:tgtEl>
                                        <p:attrNameLst>
                                          <p:attrName>style.visibility</p:attrName>
                                        </p:attrNameLst>
                                      </p:cBhvr>
                                      <p:to>
                                        <p:strVal val="visible"/>
                                      </p:to>
                                    </p:set>
                                    <p:animEffect transition="in" filter="fade">
                                      <p:cBhvr>
                                        <p:cTn id="51" dur="1000"/>
                                        <p:tgtEl>
                                          <p:spTgt spid="113"/>
                                        </p:tgtEl>
                                      </p:cBhvr>
                                    </p:animEffect>
                                    <p:anim calcmode="lin" valueType="num">
                                      <p:cBhvr>
                                        <p:cTn id="52" dur="1000" fill="hold"/>
                                        <p:tgtEl>
                                          <p:spTgt spid="113"/>
                                        </p:tgtEl>
                                        <p:attrNameLst>
                                          <p:attrName>ppt_x</p:attrName>
                                        </p:attrNameLst>
                                      </p:cBhvr>
                                      <p:tavLst>
                                        <p:tav tm="0">
                                          <p:val>
                                            <p:strVal val="#ppt_x"/>
                                          </p:val>
                                        </p:tav>
                                        <p:tav tm="100000">
                                          <p:val>
                                            <p:strVal val="#ppt_x"/>
                                          </p:val>
                                        </p:tav>
                                      </p:tavLst>
                                    </p:anim>
                                    <p:anim calcmode="lin" valueType="num">
                                      <p:cBhvr>
                                        <p:cTn id="53" dur="900" decel="100000" fill="hold"/>
                                        <p:tgtEl>
                                          <p:spTgt spid="113"/>
                                        </p:tgtEl>
                                        <p:attrNameLst>
                                          <p:attrName>ppt_y</p:attrName>
                                        </p:attrNameLst>
                                      </p:cBhvr>
                                      <p:tavLst>
                                        <p:tav tm="0">
                                          <p:val>
                                            <p:strVal val="#ppt_y+1"/>
                                          </p:val>
                                        </p:tav>
                                        <p:tav tm="100000">
                                          <p:val>
                                            <p:strVal val="#ppt_y-.03"/>
                                          </p:val>
                                        </p:tav>
                                      </p:tavLst>
                                    </p:anim>
                                    <p:anim calcmode="lin" valueType="num">
                                      <p:cBhvr>
                                        <p:cTn id="54" dur="100" accel="100000" fill="hold">
                                          <p:stCondLst>
                                            <p:cond delay="900"/>
                                          </p:stCondLst>
                                        </p:cTn>
                                        <p:tgtEl>
                                          <p:spTgt spid="113"/>
                                        </p:tgtEl>
                                        <p:attrNameLst>
                                          <p:attrName>ppt_y</p:attrName>
                                        </p:attrNameLst>
                                      </p:cBhvr>
                                      <p:tavLst>
                                        <p:tav tm="0">
                                          <p:val>
                                            <p:strVal val="#ppt_y-.03"/>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xit" presetSubtype="0" fill="hold" grpId="1" nodeType="clickEffect">
                                  <p:stCondLst>
                                    <p:cond delay="0"/>
                                  </p:stCondLst>
                                  <p:childTnLst>
                                    <p:animEffect transition="out" filter="fade">
                                      <p:cBhvr>
                                        <p:cTn id="58" dur="1000"/>
                                        <p:tgtEl>
                                          <p:spTgt spid="113"/>
                                        </p:tgtEl>
                                      </p:cBhvr>
                                    </p:animEffect>
                                    <p:anim calcmode="lin" valueType="num">
                                      <p:cBhvr>
                                        <p:cTn id="59" dur="1000"/>
                                        <p:tgtEl>
                                          <p:spTgt spid="113"/>
                                        </p:tgtEl>
                                        <p:attrNameLst>
                                          <p:attrName>ppt_x</p:attrName>
                                        </p:attrNameLst>
                                      </p:cBhvr>
                                      <p:tavLst>
                                        <p:tav tm="0">
                                          <p:val>
                                            <p:strVal val="ppt_x"/>
                                          </p:val>
                                        </p:tav>
                                        <p:tav tm="100000">
                                          <p:val>
                                            <p:strVal val="ppt_x"/>
                                          </p:val>
                                        </p:tav>
                                      </p:tavLst>
                                    </p:anim>
                                    <p:anim calcmode="lin" valueType="num">
                                      <p:cBhvr>
                                        <p:cTn id="60" dur="1000"/>
                                        <p:tgtEl>
                                          <p:spTgt spid="113"/>
                                        </p:tgtEl>
                                        <p:attrNameLst>
                                          <p:attrName>ppt_y</p:attrName>
                                        </p:attrNameLst>
                                      </p:cBhvr>
                                      <p:tavLst>
                                        <p:tav tm="0">
                                          <p:val>
                                            <p:strVal val="ppt_y"/>
                                          </p:val>
                                        </p:tav>
                                        <p:tav tm="100000">
                                          <p:val>
                                            <p:strVal val="ppt_y+.1"/>
                                          </p:val>
                                        </p:tav>
                                      </p:tavLst>
                                    </p:anim>
                                    <p:set>
                                      <p:cBhvr>
                                        <p:cTn id="61" dur="1" fill="hold">
                                          <p:stCondLst>
                                            <p:cond delay="999"/>
                                          </p:stCondLst>
                                        </p:cTn>
                                        <p:tgtEl>
                                          <p:spTgt spid="1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31" presetClass="exit" presetSubtype="0" fill="hold" nodeType="clickEffect">
                                  <p:stCondLst>
                                    <p:cond delay="0"/>
                                  </p:stCondLst>
                                  <p:childTnLst>
                                    <p:anim calcmode="lin" valueType="num">
                                      <p:cBhvr>
                                        <p:cTn id="65" dur="1000"/>
                                        <p:tgtEl>
                                          <p:spTgt spid="121"/>
                                        </p:tgtEl>
                                        <p:attrNameLst>
                                          <p:attrName>ppt_w</p:attrName>
                                        </p:attrNameLst>
                                      </p:cBhvr>
                                      <p:tavLst>
                                        <p:tav tm="0">
                                          <p:val>
                                            <p:strVal val="ppt_w"/>
                                          </p:val>
                                        </p:tav>
                                        <p:tav tm="100000">
                                          <p:val>
                                            <p:fltVal val="0"/>
                                          </p:val>
                                        </p:tav>
                                      </p:tavLst>
                                    </p:anim>
                                    <p:anim calcmode="lin" valueType="num">
                                      <p:cBhvr>
                                        <p:cTn id="66" dur="1000"/>
                                        <p:tgtEl>
                                          <p:spTgt spid="121"/>
                                        </p:tgtEl>
                                        <p:attrNameLst>
                                          <p:attrName>ppt_h</p:attrName>
                                        </p:attrNameLst>
                                      </p:cBhvr>
                                      <p:tavLst>
                                        <p:tav tm="0">
                                          <p:val>
                                            <p:strVal val="ppt_h"/>
                                          </p:val>
                                        </p:tav>
                                        <p:tav tm="100000">
                                          <p:val>
                                            <p:fltVal val="0"/>
                                          </p:val>
                                        </p:tav>
                                      </p:tavLst>
                                    </p:anim>
                                    <p:anim calcmode="lin" valueType="num">
                                      <p:cBhvr>
                                        <p:cTn id="67" dur="1000"/>
                                        <p:tgtEl>
                                          <p:spTgt spid="121"/>
                                        </p:tgtEl>
                                        <p:attrNameLst>
                                          <p:attrName>style.rotation</p:attrName>
                                        </p:attrNameLst>
                                      </p:cBhvr>
                                      <p:tavLst>
                                        <p:tav tm="0">
                                          <p:val>
                                            <p:fltVal val="0"/>
                                          </p:val>
                                        </p:tav>
                                        <p:tav tm="100000">
                                          <p:val>
                                            <p:fltVal val="90"/>
                                          </p:val>
                                        </p:tav>
                                      </p:tavLst>
                                    </p:anim>
                                    <p:animEffect transition="out" filter="fade">
                                      <p:cBhvr>
                                        <p:cTn id="68" dur="1000"/>
                                        <p:tgtEl>
                                          <p:spTgt spid="121"/>
                                        </p:tgtEl>
                                      </p:cBhvr>
                                    </p:animEffect>
                                    <p:set>
                                      <p:cBhvr>
                                        <p:cTn id="69" dur="1" fill="hold">
                                          <p:stCondLst>
                                            <p:cond delay="999"/>
                                          </p:stCondLst>
                                        </p:cTn>
                                        <p:tgtEl>
                                          <p:spTgt spid="1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13" grpId="0" animBg="1"/>
      <p:bldP spid="11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8789E63-C78D-4210-8A38-DD6FB3B6B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Jigsaw puzzles in plastic figures">
            <a:extLst>
              <a:ext uri="{FF2B5EF4-FFF2-40B4-BE49-F238E27FC236}">
                <a16:creationId xmlns:a16="http://schemas.microsoft.com/office/drawing/2014/main" id="{5E150F91-0FFF-8DB0-ACBF-49A7652A2AAB}"/>
              </a:ext>
            </a:extLst>
          </p:cNvPr>
          <p:cNvPicPr>
            <a:picLocks noChangeAspect="1"/>
          </p:cNvPicPr>
          <p:nvPr/>
        </p:nvPicPr>
        <p:blipFill rotWithShape="1">
          <a:blip r:embed="rId3"/>
          <a:srcRect t="5051" b="13721"/>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933BD51B-53C3-4AA2-8BD3-AFDF9E98BA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57941" y="-1157556"/>
            <a:ext cx="6858000" cy="9173882"/>
          </a:xfrm>
          <a:prstGeom prst="rect">
            <a:avLst/>
          </a:prstGeom>
          <a:gradFill>
            <a:gsLst>
              <a:gs pos="71000">
                <a:srgbClr val="000000">
                  <a:alpha val="0"/>
                </a:srgbClr>
              </a:gs>
              <a:gs pos="0">
                <a:schemeClr val="tx1"/>
              </a:gs>
              <a:gs pos="0">
                <a:srgbClr val="000000">
                  <a:alpha val="4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681DB8-E64F-D782-C075-BDD695B20F79}"/>
              </a:ext>
            </a:extLst>
          </p:cNvPr>
          <p:cNvSpPr>
            <a:spLocks noGrp="1"/>
          </p:cNvSpPr>
          <p:nvPr>
            <p:ph type="ctrTitle"/>
          </p:nvPr>
        </p:nvSpPr>
        <p:spPr>
          <a:xfrm>
            <a:off x="261483" y="232641"/>
            <a:ext cx="5001398" cy="3941168"/>
          </a:xfrm>
        </p:spPr>
        <p:txBody>
          <a:bodyPr anchor="b">
            <a:normAutofit/>
          </a:bodyPr>
          <a:lstStyle/>
          <a:p>
            <a:pPr algn="l">
              <a:lnSpc>
                <a:spcPct val="90000"/>
              </a:lnSpc>
            </a:pPr>
            <a:r>
              <a:rPr lang="en-US" sz="4600" b="1" dirty="0">
                <a:solidFill>
                  <a:srgbClr val="FFFFFF"/>
                </a:solidFill>
              </a:rPr>
              <a:t>PROGRAMMING FUNDAMENTALS</a:t>
            </a:r>
            <a:br>
              <a:rPr lang="en-US" sz="4600" b="1" dirty="0">
                <a:solidFill>
                  <a:srgbClr val="FFFFFF"/>
                </a:solidFill>
              </a:rPr>
            </a:br>
            <a:br>
              <a:rPr lang="en-US" sz="4600" b="1" dirty="0">
                <a:solidFill>
                  <a:srgbClr val="FFFFFF"/>
                </a:solidFill>
              </a:rPr>
            </a:br>
            <a:r>
              <a:rPr lang="en-US" sz="4600" b="1" dirty="0">
                <a:solidFill>
                  <a:srgbClr val="FFFFFF"/>
                </a:solidFill>
              </a:rPr>
              <a:t>JAVA</a:t>
            </a:r>
            <a:br>
              <a:rPr lang="en-US" sz="4600" b="1" dirty="0">
                <a:solidFill>
                  <a:srgbClr val="FFFFFF"/>
                </a:solidFill>
              </a:rPr>
            </a:br>
            <a:br>
              <a:rPr lang="en-US" sz="4600" b="1" dirty="0">
                <a:solidFill>
                  <a:srgbClr val="FFFFFF"/>
                </a:solidFill>
              </a:rPr>
            </a:br>
            <a:r>
              <a:rPr lang="en-US" sz="4600" b="1" dirty="0">
                <a:solidFill>
                  <a:srgbClr val="FFFFFF"/>
                </a:solidFill>
              </a:rPr>
              <a:t>SUDOKU</a:t>
            </a:r>
          </a:p>
        </p:txBody>
      </p:sp>
      <p:sp>
        <p:nvSpPr>
          <p:cNvPr id="3" name="Subtitle 2">
            <a:extLst>
              <a:ext uri="{FF2B5EF4-FFF2-40B4-BE49-F238E27FC236}">
                <a16:creationId xmlns:a16="http://schemas.microsoft.com/office/drawing/2014/main" id="{FEB4CD54-E7FD-261B-577D-A5CCF61A4769}"/>
              </a:ext>
            </a:extLst>
          </p:cNvPr>
          <p:cNvSpPr>
            <a:spLocks noGrp="1"/>
          </p:cNvSpPr>
          <p:nvPr>
            <p:ph type="subTitle" idx="1"/>
          </p:nvPr>
        </p:nvSpPr>
        <p:spPr>
          <a:xfrm>
            <a:off x="10242446" y="6279257"/>
            <a:ext cx="728384" cy="205665"/>
          </a:xfrm>
        </p:spPr>
        <p:txBody>
          <a:bodyPr anchor="t">
            <a:normAutofit fontScale="40000" lnSpcReduction="20000"/>
          </a:bodyPr>
          <a:lstStyle/>
          <a:p>
            <a:pPr algn="l"/>
            <a:r>
              <a:rPr lang="en-US" dirty="0">
                <a:solidFill>
                  <a:srgbClr val="FFFFFF"/>
                </a:solidFill>
              </a:rPr>
              <a:t>java</a:t>
            </a:r>
          </a:p>
        </p:txBody>
      </p:sp>
      <p:grpSp>
        <p:nvGrpSpPr>
          <p:cNvPr id="20" name="Group 19">
            <a:extLst>
              <a:ext uri="{FF2B5EF4-FFF2-40B4-BE49-F238E27FC236}">
                <a16:creationId xmlns:a16="http://schemas.microsoft.com/office/drawing/2014/main" id="{C94FD3EC-1310-4AD0-9781-ECB252862C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rgbClr val="FFFFFF"/>
          </a:solidFill>
        </p:grpSpPr>
        <p:sp>
          <p:nvSpPr>
            <p:cNvPr id="21" name="Freeform 10">
              <a:extLst>
                <a:ext uri="{FF2B5EF4-FFF2-40B4-BE49-F238E27FC236}">
                  <a16:creationId xmlns:a16="http://schemas.microsoft.com/office/drawing/2014/main" id="{672A918A-85C5-4B31-8998-25857DAB5E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5">
              <a:extLst>
                <a:ext uri="{FF2B5EF4-FFF2-40B4-BE49-F238E27FC236}">
                  <a16:creationId xmlns:a16="http://schemas.microsoft.com/office/drawing/2014/main" id="{E0815E64-1D86-4D7E-8CE3-57F2E67B7B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8">
              <a:extLst>
                <a:ext uri="{FF2B5EF4-FFF2-40B4-BE49-F238E27FC236}">
                  <a16:creationId xmlns:a16="http://schemas.microsoft.com/office/drawing/2014/main" id="{497B2EDF-E079-4AC9-8201-79F55E655C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22">
              <a:extLst>
                <a:ext uri="{FF2B5EF4-FFF2-40B4-BE49-F238E27FC236}">
                  <a16:creationId xmlns:a16="http://schemas.microsoft.com/office/drawing/2014/main" id="{23833C89-2511-479D-BC7D-43F4661DC9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8">
              <a:extLst>
                <a:ext uri="{FF2B5EF4-FFF2-40B4-BE49-F238E27FC236}">
                  <a16:creationId xmlns:a16="http://schemas.microsoft.com/office/drawing/2014/main" id="{134D3974-8C13-4CDE-B973-7120BB8074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19">
              <a:extLst>
                <a:ext uri="{FF2B5EF4-FFF2-40B4-BE49-F238E27FC236}">
                  <a16:creationId xmlns:a16="http://schemas.microsoft.com/office/drawing/2014/main" id="{5BF1FC02-08FF-4338-9BB7-15FA81B926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20">
              <a:extLst>
                <a:ext uri="{FF2B5EF4-FFF2-40B4-BE49-F238E27FC236}">
                  <a16:creationId xmlns:a16="http://schemas.microsoft.com/office/drawing/2014/main" id="{F56F9F25-5C9C-4CA3-A914-FC497872EC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Freeform 23">
              <a:extLst>
                <a:ext uri="{FF2B5EF4-FFF2-40B4-BE49-F238E27FC236}">
                  <a16:creationId xmlns:a16="http://schemas.microsoft.com/office/drawing/2014/main" id="{E656ABC3-F068-4B85-8661-0EC5E9C89B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Freeform 26">
              <a:extLst>
                <a:ext uri="{FF2B5EF4-FFF2-40B4-BE49-F238E27FC236}">
                  <a16:creationId xmlns:a16="http://schemas.microsoft.com/office/drawing/2014/main" id="{535711AB-6053-4A1F-B963-9A991231C4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27">
              <a:extLst>
                <a:ext uri="{FF2B5EF4-FFF2-40B4-BE49-F238E27FC236}">
                  <a16:creationId xmlns:a16="http://schemas.microsoft.com/office/drawing/2014/main" id="{99484A9E-C9E7-48E3-835C-CA00039A94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28">
              <a:extLst>
                <a:ext uri="{FF2B5EF4-FFF2-40B4-BE49-F238E27FC236}">
                  <a16:creationId xmlns:a16="http://schemas.microsoft.com/office/drawing/2014/main" id="{30E00243-C6C1-4AFB-9954-AC9C0837AB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30">
              <a:extLst>
                <a:ext uri="{FF2B5EF4-FFF2-40B4-BE49-F238E27FC236}">
                  <a16:creationId xmlns:a16="http://schemas.microsoft.com/office/drawing/2014/main" id="{47B00545-0508-41CF-9169-37CB97E08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43">
              <a:extLst>
                <a:ext uri="{FF2B5EF4-FFF2-40B4-BE49-F238E27FC236}">
                  <a16:creationId xmlns:a16="http://schemas.microsoft.com/office/drawing/2014/main" id="{884EDA62-CEFA-447C-A731-3A1FC949F5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51">
              <a:extLst>
                <a:ext uri="{FF2B5EF4-FFF2-40B4-BE49-F238E27FC236}">
                  <a16:creationId xmlns:a16="http://schemas.microsoft.com/office/drawing/2014/main" id="{3C095E3E-AA61-45A1-B7D8-48F0E675A0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52">
              <a:extLst>
                <a:ext uri="{FF2B5EF4-FFF2-40B4-BE49-F238E27FC236}">
                  <a16:creationId xmlns:a16="http://schemas.microsoft.com/office/drawing/2014/main" id="{E942C193-F3C5-4954-AD2C-EC2CD1AE72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53">
              <a:extLst>
                <a:ext uri="{FF2B5EF4-FFF2-40B4-BE49-F238E27FC236}">
                  <a16:creationId xmlns:a16="http://schemas.microsoft.com/office/drawing/2014/main" id="{BDABF981-DD5E-4501-8BDA-03AA48E36C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Freeform 54">
              <a:extLst>
                <a:ext uri="{FF2B5EF4-FFF2-40B4-BE49-F238E27FC236}">
                  <a16:creationId xmlns:a16="http://schemas.microsoft.com/office/drawing/2014/main" id="{F9D003FB-F58B-4C20-87E7-6FB1422CC2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Freeform 55">
              <a:extLst>
                <a:ext uri="{FF2B5EF4-FFF2-40B4-BE49-F238E27FC236}">
                  <a16:creationId xmlns:a16="http://schemas.microsoft.com/office/drawing/2014/main" id="{D41B2545-F038-4CE0-B931-285F086D97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56">
              <a:extLst>
                <a:ext uri="{FF2B5EF4-FFF2-40B4-BE49-F238E27FC236}">
                  <a16:creationId xmlns:a16="http://schemas.microsoft.com/office/drawing/2014/main" id="{9B64122A-3C88-4240-8766-D84EF1F12B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Freeform 57">
              <a:extLst>
                <a:ext uri="{FF2B5EF4-FFF2-40B4-BE49-F238E27FC236}">
                  <a16:creationId xmlns:a16="http://schemas.microsoft.com/office/drawing/2014/main" id="{CE208694-203A-403C-AE2F-D2E2894050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59">
              <a:extLst>
                <a:ext uri="{FF2B5EF4-FFF2-40B4-BE49-F238E27FC236}">
                  <a16:creationId xmlns:a16="http://schemas.microsoft.com/office/drawing/2014/main" id="{212458A7-EAC6-4F24-80BD-77B41054B3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60">
              <a:extLst>
                <a:ext uri="{FF2B5EF4-FFF2-40B4-BE49-F238E27FC236}">
                  <a16:creationId xmlns:a16="http://schemas.microsoft.com/office/drawing/2014/main" id="{229A706A-FB43-4854-B0B0-7F09945770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61">
              <a:extLst>
                <a:ext uri="{FF2B5EF4-FFF2-40B4-BE49-F238E27FC236}">
                  <a16:creationId xmlns:a16="http://schemas.microsoft.com/office/drawing/2014/main" id="{476F59BD-B421-4186-BBD7-39A00744FB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Freeform 5">
              <a:extLst>
                <a:ext uri="{FF2B5EF4-FFF2-40B4-BE49-F238E27FC236}">
                  <a16:creationId xmlns:a16="http://schemas.microsoft.com/office/drawing/2014/main" id="{D27B3750-2ECF-4CC9-B08C-9E5F550635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6">
              <a:extLst>
                <a:ext uri="{FF2B5EF4-FFF2-40B4-BE49-F238E27FC236}">
                  <a16:creationId xmlns:a16="http://schemas.microsoft.com/office/drawing/2014/main" id="{096E7AD1-BF5B-4298-9E32-A47CB010FA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7">
              <a:extLst>
                <a:ext uri="{FF2B5EF4-FFF2-40B4-BE49-F238E27FC236}">
                  <a16:creationId xmlns:a16="http://schemas.microsoft.com/office/drawing/2014/main" id="{5C2E7B82-DC9D-43AD-BA1E-3759FE4AA0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8">
              <a:extLst>
                <a:ext uri="{FF2B5EF4-FFF2-40B4-BE49-F238E27FC236}">
                  <a16:creationId xmlns:a16="http://schemas.microsoft.com/office/drawing/2014/main" id="{BCDC8C86-4A99-41A4-9DC0-08145CE035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8" name="Freeform 9">
              <a:extLst>
                <a:ext uri="{FF2B5EF4-FFF2-40B4-BE49-F238E27FC236}">
                  <a16:creationId xmlns:a16="http://schemas.microsoft.com/office/drawing/2014/main" id="{C8785DE7-3737-4E27-BE2F-0DBFD301D1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11">
              <a:extLst>
                <a:ext uri="{FF2B5EF4-FFF2-40B4-BE49-F238E27FC236}">
                  <a16:creationId xmlns:a16="http://schemas.microsoft.com/office/drawing/2014/main" id="{C28B40AF-5DD3-4A7F-91AB-F49D46E2EA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12">
              <a:extLst>
                <a:ext uri="{FF2B5EF4-FFF2-40B4-BE49-F238E27FC236}">
                  <a16:creationId xmlns:a16="http://schemas.microsoft.com/office/drawing/2014/main" id="{7411F1BC-34F9-470E-87B5-B3986C27F5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13">
              <a:extLst>
                <a:ext uri="{FF2B5EF4-FFF2-40B4-BE49-F238E27FC236}">
                  <a16:creationId xmlns:a16="http://schemas.microsoft.com/office/drawing/2014/main" id="{6AC0F0C8-6D0F-4644-9C89-D6EF4771C5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Freeform 14">
              <a:extLst>
                <a:ext uri="{FF2B5EF4-FFF2-40B4-BE49-F238E27FC236}">
                  <a16:creationId xmlns:a16="http://schemas.microsoft.com/office/drawing/2014/main" id="{01D69BD9-5C87-44C7-9112-9A4D5F08D2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16">
              <a:extLst>
                <a:ext uri="{FF2B5EF4-FFF2-40B4-BE49-F238E27FC236}">
                  <a16:creationId xmlns:a16="http://schemas.microsoft.com/office/drawing/2014/main" id="{67ECDACB-4E98-478E-959E-285DA9641C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17">
              <a:extLst>
                <a:ext uri="{FF2B5EF4-FFF2-40B4-BE49-F238E27FC236}">
                  <a16:creationId xmlns:a16="http://schemas.microsoft.com/office/drawing/2014/main" id="{BAA10AA6-CC20-48EF-932E-6E1A686B5A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21">
              <a:extLst>
                <a:ext uri="{FF2B5EF4-FFF2-40B4-BE49-F238E27FC236}">
                  <a16:creationId xmlns:a16="http://schemas.microsoft.com/office/drawing/2014/main" id="{1BE77E80-C10D-4958-BB7D-C901F9401B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25">
              <a:extLst>
                <a:ext uri="{FF2B5EF4-FFF2-40B4-BE49-F238E27FC236}">
                  <a16:creationId xmlns:a16="http://schemas.microsoft.com/office/drawing/2014/main" id="{4202FCC8-1E30-478E-BD2D-2531BE2D94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29">
              <a:extLst>
                <a:ext uri="{FF2B5EF4-FFF2-40B4-BE49-F238E27FC236}">
                  <a16:creationId xmlns:a16="http://schemas.microsoft.com/office/drawing/2014/main" id="{89277949-55D2-4CEB-BD97-066C2B1E37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31">
              <a:extLst>
                <a:ext uri="{FF2B5EF4-FFF2-40B4-BE49-F238E27FC236}">
                  <a16:creationId xmlns:a16="http://schemas.microsoft.com/office/drawing/2014/main" id="{B8EF2C08-9DA7-46E2-ADC8-1A2D271D1B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32">
              <a:extLst>
                <a:ext uri="{FF2B5EF4-FFF2-40B4-BE49-F238E27FC236}">
                  <a16:creationId xmlns:a16="http://schemas.microsoft.com/office/drawing/2014/main" id="{DD0041CF-27BC-41BA-AA0E-8D0BC8C51D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33">
              <a:extLst>
                <a:ext uri="{FF2B5EF4-FFF2-40B4-BE49-F238E27FC236}">
                  <a16:creationId xmlns:a16="http://schemas.microsoft.com/office/drawing/2014/main" id="{0A68EB76-B31F-4A68-A511-E9FA4DBAC9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34">
              <a:extLst>
                <a:ext uri="{FF2B5EF4-FFF2-40B4-BE49-F238E27FC236}">
                  <a16:creationId xmlns:a16="http://schemas.microsoft.com/office/drawing/2014/main" id="{810ECAA2-F5A4-4CCB-9E69-D7B7B340FA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35">
              <a:extLst>
                <a:ext uri="{FF2B5EF4-FFF2-40B4-BE49-F238E27FC236}">
                  <a16:creationId xmlns:a16="http://schemas.microsoft.com/office/drawing/2014/main" id="{BFB1BDBB-BEE0-4E9D-9DA1-1050B31A24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36">
              <a:extLst>
                <a:ext uri="{FF2B5EF4-FFF2-40B4-BE49-F238E27FC236}">
                  <a16:creationId xmlns:a16="http://schemas.microsoft.com/office/drawing/2014/main" id="{93C7B171-B419-495C-8784-E5A33A269C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37">
              <a:extLst>
                <a:ext uri="{FF2B5EF4-FFF2-40B4-BE49-F238E27FC236}">
                  <a16:creationId xmlns:a16="http://schemas.microsoft.com/office/drawing/2014/main" id="{54ED346F-C89B-431F-929F-F60448592D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38">
              <a:extLst>
                <a:ext uri="{FF2B5EF4-FFF2-40B4-BE49-F238E27FC236}">
                  <a16:creationId xmlns:a16="http://schemas.microsoft.com/office/drawing/2014/main" id="{87138F5F-ADD8-43EA-8619-D8E063A489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39">
              <a:extLst>
                <a:ext uri="{FF2B5EF4-FFF2-40B4-BE49-F238E27FC236}">
                  <a16:creationId xmlns:a16="http://schemas.microsoft.com/office/drawing/2014/main" id="{92558A0E-070A-473C-A191-5F1F842E2B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40">
              <a:extLst>
                <a:ext uri="{FF2B5EF4-FFF2-40B4-BE49-F238E27FC236}">
                  <a16:creationId xmlns:a16="http://schemas.microsoft.com/office/drawing/2014/main" id="{EC669C1C-F151-44FF-93F6-80E169BAE9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41">
              <a:extLst>
                <a:ext uri="{FF2B5EF4-FFF2-40B4-BE49-F238E27FC236}">
                  <a16:creationId xmlns:a16="http://schemas.microsoft.com/office/drawing/2014/main" id="{A7C8559F-5893-4FF6-A95F-5B6E188EFB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42">
              <a:extLst>
                <a:ext uri="{FF2B5EF4-FFF2-40B4-BE49-F238E27FC236}">
                  <a16:creationId xmlns:a16="http://schemas.microsoft.com/office/drawing/2014/main" id="{896641C3-B861-454E-A910-4A555C0EB1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44">
              <a:extLst>
                <a:ext uri="{FF2B5EF4-FFF2-40B4-BE49-F238E27FC236}">
                  <a16:creationId xmlns:a16="http://schemas.microsoft.com/office/drawing/2014/main" id="{19F6709B-959B-414E-808B-32E9765C5A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45">
              <a:extLst>
                <a:ext uri="{FF2B5EF4-FFF2-40B4-BE49-F238E27FC236}">
                  <a16:creationId xmlns:a16="http://schemas.microsoft.com/office/drawing/2014/main" id="{CA9F93DC-C844-4B5E-AFC8-B2D0F1B5A4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46">
              <a:extLst>
                <a:ext uri="{FF2B5EF4-FFF2-40B4-BE49-F238E27FC236}">
                  <a16:creationId xmlns:a16="http://schemas.microsoft.com/office/drawing/2014/main" id="{6126A395-7043-45D5-9BC7-F3920A8749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47">
              <a:extLst>
                <a:ext uri="{FF2B5EF4-FFF2-40B4-BE49-F238E27FC236}">
                  <a16:creationId xmlns:a16="http://schemas.microsoft.com/office/drawing/2014/main" id="{B31760B7-7420-4FE1-A1D9-9252F344F9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48">
              <a:extLst>
                <a:ext uri="{FF2B5EF4-FFF2-40B4-BE49-F238E27FC236}">
                  <a16:creationId xmlns:a16="http://schemas.microsoft.com/office/drawing/2014/main" id="{ECCD080B-6241-42FB-BB45-9BAB645427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49">
              <a:extLst>
                <a:ext uri="{FF2B5EF4-FFF2-40B4-BE49-F238E27FC236}">
                  <a16:creationId xmlns:a16="http://schemas.microsoft.com/office/drawing/2014/main" id="{7130F0B8-37E5-4D73-B6D0-07AEF67936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8">
              <a:extLst>
                <a:ext uri="{FF2B5EF4-FFF2-40B4-BE49-F238E27FC236}">
                  <a16:creationId xmlns:a16="http://schemas.microsoft.com/office/drawing/2014/main" id="{2283A536-3B42-4705-8BD6-F059FCED1B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106">
              <a:extLst>
                <a:ext uri="{FF2B5EF4-FFF2-40B4-BE49-F238E27FC236}">
                  <a16:creationId xmlns:a16="http://schemas.microsoft.com/office/drawing/2014/main" id="{F0B7EC11-47EC-4CDE-BC72-A3777D6B7C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 name="TextBox 4">
            <a:extLst>
              <a:ext uri="{FF2B5EF4-FFF2-40B4-BE49-F238E27FC236}">
                <a16:creationId xmlns:a16="http://schemas.microsoft.com/office/drawing/2014/main" id="{FF2EFC92-61CD-019C-242B-75D0A9F442DA}"/>
              </a:ext>
            </a:extLst>
          </p:cNvPr>
          <p:cNvSpPr txBox="1"/>
          <p:nvPr/>
        </p:nvSpPr>
        <p:spPr>
          <a:xfrm>
            <a:off x="6663867" y="628323"/>
            <a:ext cx="3237205" cy="830997"/>
          </a:xfrm>
          <a:prstGeom prst="rect">
            <a:avLst/>
          </a:prstGeom>
          <a:noFill/>
        </p:spPr>
        <p:txBody>
          <a:bodyPr wrap="square" rtlCol="0">
            <a:spAutoFit/>
          </a:bodyPr>
          <a:lstStyle/>
          <a:p>
            <a:r>
              <a:rPr lang="en-US" sz="4800" b="1" dirty="0">
                <a:solidFill>
                  <a:srgbClr val="FF5D37"/>
                </a:solidFill>
                <a:highlight>
                  <a:srgbClr val="C0C0C0"/>
                </a:highlight>
                <a:latin typeface="Modern Love" pitchFamily="82" charset="0"/>
              </a:rPr>
              <a:t>CAUTION</a:t>
            </a:r>
            <a:r>
              <a:rPr lang="en-US" sz="4800" dirty="0">
                <a:solidFill>
                  <a:srgbClr val="FF0000"/>
                </a:solidFill>
                <a:highlight>
                  <a:srgbClr val="C0C0C0"/>
                </a:highlight>
              </a:rPr>
              <a:t>!</a:t>
            </a:r>
          </a:p>
        </p:txBody>
      </p:sp>
      <p:sp>
        <p:nvSpPr>
          <p:cNvPr id="7" name="TextBox 6">
            <a:extLst>
              <a:ext uri="{FF2B5EF4-FFF2-40B4-BE49-F238E27FC236}">
                <a16:creationId xmlns:a16="http://schemas.microsoft.com/office/drawing/2014/main" id="{7880EE40-A422-EE83-C852-C0B885EFD805}"/>
              </a:ext>
            </a:extLst>
          </p:cNvPr>
          <p:cNvSpPr txBox="1"/>
          <p:nvPr/>
        </p:nvSpPr>
        <p:spPr>
          <a:xfrm>
            <a:off x="3865509" y="2391512"/>
            <a:ext cx="8065008" cy="3477875"/>
          </a:xfrm>
          <a:prstGeom prst="rect">
            <a:avLst/>
          </a:prstGeom>
          <a:noFill/>
        </p:spPr>
        <p:txBody>
          <a:bodyPr wrap="square" rtlCol="0">
            <a:spAutoFit/>
          </a:bodyPr>
          <a:lstStyle/>
          <a:p>
            <a:r>
              <a:rPr lang="en-US" sz="4400" dirty="0">
                <a:highlight>
                  <a:srgbClr val="FFFF00"/>
                </a:highlight>
                <a:latin typeface="+mj-lt"/>
              </a:rPr>
              <a:t>The game is played </a:t>
            </a:r>
          </a:p>
          <a:p>
            <a:r>
              <a:rPr lang="en-US" sz="4400" dirty="0">
                <a:highlight>
                  <a:srgbClr val="FFFF00"/>
                </a:highlight>
                <a:latin typeface="+mj-lt"/>
              </a:rPr>
              <a:t>by professional gamers.</a:t>
            </a:r>
          </a:p>
          <a:p>
            <a:endParaRPr lang="en-US" sz="4400" dirty="0">
              <a:highlight>
                <a:srgbClr val="FFFF00"/>
              </a:highlight>
              <a:latin typeface="+mj-lt"/>
            </a:endParaRPr>
          </a:p>
          <a:p>
            <a:r>
              <a:rPr lang="en-US" sz="4400" dirty="0">
                <a:highlight>
                  <a:srgbClr val="FFFF00"/>
                </a:highlight>
                <a:latin typeface="+mj-lt"/>
              </a:rPr>
              <a:t>Do not try this at </a:t>
            </a:r>
          </a:p>
          <a:p>
            <a:r>
              <a:rPr lang="en-US" sz="4400" dirty="0">
                <a:highlight>
                  <a:srgbClr val="FFFF00"/>
                </a:highlight>
                <a:latin typeface="+mj-lt"/>
              </a:rPr>
              <a:t>home, school or anywhere…!!!</a:t>
            </a:r>
          </a:p>
        </p:txBody>
      </p:sp>
    </p:spTree>
    <p:extLst>
      <p:ext uri="{BB962C8B-B14F-4D97-AF65-F5344CB8AC3E}">
        <p14:creationId xmlns:p14="http://schemas.microsoft.com/office/powerpoint/2010/main" val="27883800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BB4A288-31AD-48C2-B51A-26D773DE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program&#10;&#10;Description automatically generated">
            <a:extLst>
              <a:ext uri="{FF2B5EF4-FFF2-40B4-BE49-F238E27FC236}">
                <a16:creationId xmlns:a16="http://schemas.microsoft.com/office/drawing/2014/main" id="{82F2C1AF-5856-2E23-30EF-B644FDB46303}"/>
              </a:ext>
            </a:extLst>
          </p:cNvPr>
          <p:cNvPicPr>
            <a:picLocks noChangeAspect="1"/>
          </p:cNvPicPr>
          <p:nvPr/>
        </p:nvPicPr>
        <p:blipFill rotWithShape="1">
          <a:blip r:embed="rId2"/>
          <a:srcRect r="2865" b="-1"/>
          <a:stretch/>
        </p:blipFill>
        <p:spPr>
          <a:xfrm>
            <a:off x="571500" y="240970"/>
            <a:ext cx="10789170" cy="6304998"/>
          </a:xfrm>
          <a:prstGeom prst="rect">
            <a:avLst/>
          </a:prstGeom>
        </p:spPr>
      </p:pic>
      <p:grpSp>
        <p:nvGrpSpPr>
          <p:cNvPr id="10" name="Group 9">
            <a:extLst>
              <a:ext uri="{FF2B5EF4-FFF2-40B4-BE49-F238E27FC236}">
                <a16:creationId xmlns:a16="http://schemas.microsoft.com/office/drawing/2014/main" id="{F36FF0C2-1368-4678-BFE9-F06C8370BE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69445" y="41005"/>
            <a:ext cx="952998" cy="6797768"/>
            <a:chOff x="11084465" y="29503"/>
            <a:chExt cx="952998" cy="6797768"/>
          </a:xfrm>
          <a:solidFill>
            <a:schemeClr val="bg2">
              <a:lumMod val="90000"/>
            </a:schemeClr>
          </a:solidFill>
        </p:grpSpPr>
        <p:sp>
          <p:nvSpPr>
            <p:cNvPr id="11" name="Freeform 6">
              <a:extLst>
                <a:ext uri="{FF2B5EF4-FFF2-40B4-BE49-F238E27FC236}">
                  <a16:creationId xmlns:a16="http://schemas.microsoft.com/office/drawing/2014/main" id="{8AA07C56-137F-4036-AA62-DFAD3220BB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22617" y="44533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99EDAC04-A9E6-483F-A558-95AE3322C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43845" y="65544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22">
              <a:extLst>
                <a:ext uri="{FF2B5EF4-FFF2-40B4-BE49-F238E27FC236}">
                  <a16:creationId xmlns:a16="http://schemas.microsoft.com/office/drawing/2014/main" id="{B24B08F8-86A7-46CF-B135-85BC89E6C9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79248" y="171177"/>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27">
              <a:extLst>
                <a:ext uri="{FF2B5EF4-FFF2-40B4-BE49-F238E27FC236}">
                  <a16:creationId xmlns:a16="http://schemas.microsoft.com/office/drawing/2014/main" id="{305C79E4-50EB-4252-9ED5-4E6746CF95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07653" y="353284"/>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30">
              <a:extLst>
                <a:ext uri="{FF2B5EF4-FFF2-40B4-BE49-F238E27FC236}">
                  <a16:creationId xmlns:a16="http://schemas.microsoft.com/office/drawing/2014/main" id="{DB9EF8C6-625B-4D05-9F40-1148F344EB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082447" y="638046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3">
              <a:extLst>
                <a:ext uri="{FF2B5EF4-FFF2-40B4-BE49-F238E27FC236}">
                  <a16:creationId xmlns:a16="http://schemas.microsoft.com/office/drawing/2014/main" id="{0BA3E572-C292-4182-9C48-64E7499383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00148" y="671795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51">
              <a:extLst>
                <a:ext uri="{FF2B5EF4-FFF2-40B4-BE49-F238E27FC236}">
                  <a16:creationId xmlns:a16="http://schemas.microsoft.com/office/drawing/2014/main" id="{C808C642-A448-4334-A45D-298E195231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18707" y="6470571"/>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3">
              <a:extLst>
                <a:ext uri="{FF2B5EF4-FFF2-40B4-BE49-F238E27FC236}">
                  <a16:creationId xmlns:a16="http://schemas.microsoft.com/office/drawing/2014/main" id="{50A0B194-227C-471A-9007-E04C1B2A64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89540" y="620594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55">
              <a:extLst>
                <a:ext uri="{FF2B5EF4-FFF2-40B4-BE49-F238E27FC236}">
                  <a16:creationId xmlns:a16="http://schemas.microsoft.com/office/drawing/2014/main" id="{01503FB7-35F4-452A-AA13-FA9B739567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86135" y="600613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56">
              <a:extLst>
                <a:ext uri="{FF2B5EF4-FFF2-40B4-BE49-F238E27FC236}">
                  <a16:creationId xmlns:a16="http://schemas.microsoft.com/office/drawing/2014/main" id="{A7428F14-26D7-4251-B0D7-13ED3363B6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8119" y="510640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57">
              <a:extLst>
                <a:ext uri="{FF2B5EF4-FFF2-40B4-BE49-F238E27FC236}">
                  <a16:creationId xmlns:a16="http://schemas.microsoft.com/office/drawing/2014/main" id="{0E380A7C-6EA8-42E7-A052-CC1F301CB3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90238" y="577190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0">
              <a:extLst>
                <a:ext uri="{FF2B5EF4-FFF2-40B4-BE49-F238E27FC236}">
                  <a16:creationId xmlns:a16="http://schemas.microsoft.com/office/drawing/2014/main" id="{E45EC6E9-E9FB-414B-916B-1A4F397CCE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5305" y="5566595"/>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1">
              <a:extLst>
                <a:ext uri="{FF2B5EF4-FFF2-40B4-BE49-F238E27FC236}">
                  <a16:creationId xmlns:a16="http://schemas.microsoft.com/office/drawing/2014/main" id="{246B8861-C096-4519-B056-40D9F3D57E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52805" y="530204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9">
              <a:extLst>
                <a:ext uri="{FF2B5EF4-FFF2-40B4-BE49-F238E27FC236}">
                  <a16:creationId xmlns:a16="http://schemas.microsoft.com/office/drawing/2014/main" id="{8FB4DB52-8534-409C-99C2-15A5B4B7D8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18872" y="664902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0">
              <a:extLst>
                <a:ext uri="{FF2B5EF4-FFF2-40B4-BE49-F238E27FC236}">
                  <a16:creationId xmlns:a16="http://schemas.microsoft.com/office/drawing/2014/main" id="{9DC9CA5F-8A82-4023-976E-F75636887C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49356" y="635653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1">
              <a:extLst>
                <a:ext uri="{FF2B5EF4-FFF2-40B4-BE49-F238E27FC236}">
                  <a16:creationId xmlns:a16="http://schemas.microsoft.com/office/drawing/2014/main" id="{51B27B7C-9F3B-45E9-B20B-1ADA12E2B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39941" y="524538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82">
              <a:extLst>
                <a:ext uri="{FF2B5EF4-FFF2-40B4-BE49-F238E27FC236}">
                  <a16:creationId xmlns:a16="http://schemas.microsoft.com/office/drawing/2014/main" id="{3C052CD9-53CD-418A-BADE-A89B108DA1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44511" y="5489055"/>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3">
              <a:extLst>
                <a:ext uri="{FF2B5EF4-FFF2-40B4-BE49-F238E27FC236}">
                  <a16:creationId xmlns:a16="http://schemas.microsoft.com/office/drawing/2014/main" id="{AB40D02E-FFB3-4513-B68F-19D5F87BE3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69296" y="5715712"/>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89">
              <a:extLst>
                <a:ext uri="{FF2B5EF4-FFF2-40B4-BE49-F238E27FC236}">
                  <a16:creationId xmlns:a16="http://schemas.microsoft.com/office/drawing/2014/main" id="{4E0CF1B4-7350-45D3-AA67-23D3DA1445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52595" y="6058911"/>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0">
              <a:extLst>
                <a:ext uri="{FF2B5EF4-FFF2-40B4-BE49-F238E27FC236}">
                  <a16:creationId xmlns:a16="http://schemas.microsoft.com/office/drawing/2014/main" id="{BCFB5000-DB4D-4D2B-B5A9-E4DC57DA2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44150" y="5453670"/>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05">
              <a:extLst>
                <a:ext uri="{FF2B5EF4-FFF2-40B4-BE49-F238E27FC236}">
                  <a16:creationId xmlns:a16="http://schemas.microsoft.com/office/drawing/2014/main" id="{10583E8C-B65B-44DE-AB4C-50739C275F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792501" y="5511559"/>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07">
              <a:extLst>
                <a:ext uri="{FF2B5EF4-FFF2-40B4-BE49-F238E27FC236}">
                  <a16:creationId xmlns:a16="http://schemas.microsoft.com/office/drawing/2014/main" id="{9EDC808B-6650-4B67-AFBF-66C035A86F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03807" y="523591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08">
              <a:extLst>
                <a:ext uri="{FF2B5EF4-FFF2-40B4-BE49-F238E27FC236}">
                  <a16:creationId xmlns:a16="http://schemas.microsoft.com/office/drawing/2014/main" id="{188B201A-7DC8-4D7A-97B6-D8044588C5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24688" y="6316093"/>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09">
              <a:extLst>
                <a:ext uri="{FF2B5EF4-FFF2-40B4-BE49-F238E27FC236}">
                  <a16:creationId xmlns:a16="http://schemas.microsoft.com/office/drawing/2014/main" id="{E60F1A42-D89E-46D0-BC94-E40CE89389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08704" y="5801429"/>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11">
              <a:extLst>
                <a:ext uri="{FF2B5EF4-FFF2-40B4-BE49-F238E27FC236}">
                  <a16:creationId xmlns:a16="http://schemas.microsoft.com/office/drawing/2014/main" id="{5FEC35CE-44F6-46DC-933C-E30C32583B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33689" y="6070485"/>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12">
              <a:extLst>
                <a:ext uri="{FF2B5EF4-FFF2-40B4-BE49-F238E27FC236}">
                  <a16:creationId xmlns:a16="http://schemas.microsoft.com/office/drawing/2014/main" id="{80E6833F-4096-4C39-87A1-D1C13F7B9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42486" y="659761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22">
              <a:extLst>
                <a:ext uri="{FF2B5EF4-FFF2-40B4-BE49-F238E27FC236}">
                  <a16:creationId xmlns:a16="http://schemas.microsoft.com/office/drawing/2014/main" id="{C7FA2BEA-6139-4CC0-9077-53F3E770D1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32857" y="61551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32">
              <a:extLst>
                <a:ext uri="{FF2B5EF4-FFF2-40B4-BE49-F238E27FC236}">
                  <a16:creationId xmlns:a16="http://schemas.microsoft.com/office/drawing/2014/main" id="{B8FF5505-741C-4F51-8085-FA6BEE6D34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3671" y="4136638"/>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33">
              <a:extLst>
                <a:ext uri="{FF2B5EF4-FFF2-40B4-BE49-F238E27FC236}">
                  <a16:creationId xmlns:a16="http://schemas.microsoft.com/office/drawing/2014/main" id="{0CC1EAAD-EC93-467A-9F9F-081C46DA55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86668" y="3076335"/>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34">
              <a:extLst>
                <a:ext uri="{FF2B5EF4-FFF2-40B4-BE49-F238E27FC236}">
                  <a16:creationId xmlns:a16="http://schemas.microsoft.com/office/drawing/2014/main" id="{E4D416D8-950B-46A4-BE7C-B8F15C96A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99576" y="207003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35">
              <a:extLst>
                <a:ext uri="{FF2B5EF4-FFF2-40B4-BE49-F238E27FC236}">
                  <a16:creationId xmlns:a16="http://schemas.microsoft.com/office/drawing/2014/main" id="{7951D665-8157-4D6B-922C-A1900B577C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07468" y="28583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36">
              <a:extLst>
                <a:ext uri="{FF2B5EF4-FFF2-40B4-BE49-F238E27FC236}">
                  <a16:creationId xmlns:a16="http://schemas.microsoft.com/office/drawing/2014/main" id="{29F5F3A4-D45D-4658-AB98-99B4B4A42A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2039" y="1389379"/>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37">
              <a:extLst>
                <a:ext uri="{FF2B5EF4-FFF2-40B4-BE49-F238E27FC236}">
                  <a16:creationId xmlns:a16="http://schemas.microsoft.com/office/drawing/2014/main" id="{014794A8-7E72-486F-8FA4-27526B180C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39516" y="4357073"/>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38">
              <a:extLst>
                <a:ext uri="{FF2B5EF4-FFF2-40B4-BE49-F238E27FC236}">
                  <a16:creationId xmlns:a16="http://schemas.microsoft.com/office/drawing/2014/main" id="{45C1B2B9-25BC-4581-957B-C68ECDC71C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19441" y="2569203"/>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39">
              <a:extLst>
                <a:ext uri="{FF2B5EF4-FFF2-40B4-BE49-F238E27FC236}">
                  <a16:creationId xmlns:a16="http://schemas.microsoft.com/office/drawing/2014/main" id="{841147DE-C257-4ECB-9E2A-64910119DF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3788" y="2315841"/>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0">
              <a:extLst>
                <a:ext uri="{FF2B5EF4-FFF2-40B4-BE49-F238E27FC236}">
                  <a16:creationId xmlns:a16="http://schemas.microsoft.com/office/drawing/2014/main" id="{988A74A0-9CF0-4363-B47C-8F7A1D864B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5280" y="4859140"/>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1">
              <a:extLst>
                <a:ext uri="{FF2B5EF4-FFF2-40B4-BE49-F238E27FC236}">
                  <a16:creationId xmlns:a16="http://schemas.microsoft.com/office/drawing/2014/main" id="{98682529-A56F-4F0E-B250-68E8C5AE35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2039" y="118185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2">
              <a:extLst>
                <a:ext uri="{FF2B5EF4-FFF2-40B4-BE49-F238E27FC236}">
                  <a16:creationId xmlns:a16="http://schemas.microsoft.com/office/drawing/2014/main" id="{B8D68705-B8DF-4E6C-BB40-8517E89E5B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33871" y="1845067"/>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44">
              <a:extLst>
                <a:ext uri="{FF2B5EF4-FFF2-40B4-BE49-F238E27FC236}">
                  <a16:creationId xmlns:a16="http://schemas.microsoft.com/office/drawing/2014/main" id="{8DD7573C-717E-403E-B71D-9BCACDAB21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43373" y="337318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5">
              <a:extLst>
                <a:ext uri="{FF2B5EF4-FFF2-40B4-BE49-F238E27FC236}">
                  <a16:creationId xmlns:a16="http://schemas.microsoft.com/office/drawing/2014/main" id="{D4194B4D-7157-4ACF-95DC-D7AF0A6952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52232" y="1599401"/>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46">
              <a:extLst>
                <a:ext uri="{FF2B5EF4-FFF2-40B4-BE49-F238E27FC236}">
                  <a16:creationId xmlns:a16="http://schemas.microsoft.com/office/drawing/2014/main" id="{5D8F0A7C-354E-4FE2-B794-45E818F1B1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6212" y="4626521"/>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47">
              <a:extLst>
                <a:ext uri="{FF2B5EF4-FFF2-40B4-BE49-F238E27FC236}">
                  <a16:creationId xmlns:a16="http://schemas.microsoft.com/office/drawing/2014/main" id="{CB85A072-967A-4698-A424-354CE20354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41483" y="3610834"/>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48">
              <a:extLst>
                <a:ext uri="{FF2B5EF4-FFF2-40B4-BE49-F238E27FC236}">
                  <a16:creationId xmlns:a16="http://schemas.microsoft.com/office/drawing/2014/main" id="{8DA02448-8B5C-4AC9-BDD5-14770E75FB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60404" y="384348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49">
              <a:extLst>
                <a:ext uri="{FF2B5EF4-FFF2-40B4-BE49-F238E27FC236}">
                  <a16:creationId xmlns:a16="http://schemas.microsoft.com/office/drawing/2014/main" id="{AD010EBD-511F-45F4-BB35-0C2CFB774A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48882" y="920437"/>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2">
              <a:extLst>
                <a:ext uri="{FF2B5EF4-FFF2-40B4-BE49-F238E27FC236}">
                  <a16:creationId xmlns:a16="http://schemas.microsoft.com/office/drawing/2014/main" id="{F1124E4C-C7DB-4951-873E-C80F170A27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53136" y="451325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3">
              <a:extLst>
                <a:ext uri="{FF2B5EF4-FFF2-40B4-BE49-F238E27FC236}">
                  <a16:creationId xmlns:a16="http://schemas.microsoft.com/office/drawing/2014/main" id="{B9EE9131-6E1F-470B-B22B-60EACE2889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13887" y="3292339"/>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4">
              <a:extLst>
                <a:ext uri="{FF2B5EF4-FFF2-40B4-BE49-F238E27FC236}">
                  <a16:creationId xmlns:a16="http://schemas.microsoft.com/office/drawing/2014/main" id="{E46F449B-1590-472C-86DA-EB4E44AB67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87119" y="4756266"/>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5">
              <a:extLst>
                <a:ext uri="{FF2B5EF4-FFF2-40B4-BE49-F238E27FC236}">
                  <a16:creationId xmlns:a16="http://schemas.microsoft.com/office/drawing/2014/main" id="{8EBE2813-0BAB-41DC-96D3-C3688D4C54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2438" y="3633468"/>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66">
              <a:extLst>
                <a:ext uri="{FF2B5EF4-FFF2-40B4-BE49-F238E27FC236}">
                  <a16:creationId xmlns:a16="http://schemas.microsoft.com/office/drawing/2014/main" id="{A11A26A2-8C23-4F7E-9D71-54E87A0438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4909" y="2054390"/>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67">
              <a:extLst>
                <a:ext uri="{FF2B5EF4-FFF2-40B4-BE49-F238E27FC236}">
                  <a16:creationId xmlns:a16="http://schemas.microsoft.com/office/drawing/2014/main" id="{148900A8-18D9-433E-BA76-880B7509D3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98145" y="2831840"/>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68">
              <a:extLst>
                <a:ext uri="{FF2B5EF4-FFF2-40B4-BE49-F238E27FC236}">
                  <a16:creationId xmlns:a16="http://schemas.microsoft.com/office/drawing/2014/main" id="{03EA20F8-80B4-406A-82F3-B78F8AAB33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13292" y="4168868"/>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9">
              <a:extLst>
                <a:ext uri="{FF2B5EF4-FFF2-40B4-BE49-F238E27FC236}">
                  <a16:creationId xmlns:a16="http://schemas.microsoft.com/office/drawing/2014/main" id="{1AC69F26-3D5A-412D-9B24-069B1608FF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4792" y="1772145"/>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70">
              <a:extLst>
                <a:ext uri="{FF2B5EF4-FFF2-40B4-BE49-F238E27FC236}">
                  <a16:creationId xmlns:a16="http://schemas.microsoft.com/office/drawing/2014/main" id="{3FC53C49-A9EC-4769-8F1C-CAF2163FE5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53871" y="1216307"/>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71">
              <a:extLst>
                <a:ext uri="{FF2B5EF4-FFF2-40B4-BE49-F238E27FC236}">
                  <a16:creationId xmlns:a16="http://schemas.microsoft.com/office/drawing/2014/main" id="{E306E0D3-EEA9-4BD5-97D0-B407DC0771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6541" y="2314012"/>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2">
              <a:extLst>
                <a:ext uri="{FF2B5EF4-FFF2-40B4-BE49-F238E27FC236}">
                  <a16:creationId xmlns:a16="http://schemas.microsoft.com/office/drawing/2014/main" id="{3DA4D402-E6F2-44EF-B3C2-035BBE799D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9804" y="2540871"/>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73">
              <a:extLst>
                <a:ext uri="{FF2B5EF4-FFF2-40B4-BE49-F238E27FC236}">
                  <a16:creationId xmlns:a16="http://schemas.microsoft.com/office/drawing/2014/main" id="{685A00C5-F801-4DCE-A740-60116110C4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14678" y="3047034"/>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74">
              <a:extLst>
                <a:ext uri="{FF2B5EF4-FFF2-40B4-BE49-F238E27FC236}">
                  <a16:creationId xmlns:a16="http://schemas.microsoft.com/office/drawing/2014/main" id="{AD81D144-1049-4F07-B64A-494595AEF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30776" y="1430030"/>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75">
              <a:extLst>
                <a:ext uri="{FF2B5EF4-FFF2-40B4-BE49-F238E27FC236}">
                  <a16:creationId xmlns:a16="http://schemas.microsoft.com/office/drawing/2014/main" id="{7AF2D738-D1B9-4216-A4C9-1AEA74978E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44628" y="5018066"/>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77">
              <a:extLst>
                <a:ext uri="{FF2B5EF4-FFF2-40B4-BE49-F238E27FC236}">
                  <a16:creationId xmlns:a16="http://schemas.microsoft.com/office/drawing/2014/main" id="{ACCAEBED-349A-4A9F-ABE6-C218E13DA6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16342" y="385704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85">
              <a:extLst>
                <a:ext uri="{FF2B5EF4-FFF2-40B4-BE49-F238E27FC236}">
                  <a16:creationId xmlns:a16="http://schemas.microsoft.com/office/drawing/2014/main" id="{449E2683-98C3-4578-93E8-6740F1D2C5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54010" y="100719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87">
              <a:extLst>
                <a:ext uri="{FF2B5EF4-FFF2-40B4-BE49-F238E27FC236}">
                  <a16:creationId xmlns:a16="http://schemas.microsoft.com/office/drawing/2014/main" id="{F2DD3CED-5338-4ED7-9411-2026EE2463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59442" y="790690"/>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88">
              <a:extLst>
                <a:ext uri="{FF2B5EF4-FFF2-40B4-BE49-F238E27FC236}">
                  <a16:creationId xmlns:a16="http://schemas.microsoft.com/office/drawing/2014/main" id="{939A6FE0-5D9F-4E14-A644-400D02E107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87374" y="182832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91">
              <a:extLst>
                <a:ext uri="{FF2B5EF4-FFF2-40B4-BE49-F238E27FC236}">
                  <a16:creationId xmlns:a16="http://schemas.microsoft.com/office/drawing/2014/main" id="{8DD21398-3558-4594-BCBB-4812E953AF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35835" y="4740844"/>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92">
              <a:extLst>
                <a:ext uri="{FF2B5EF4-FFF2-40B4-BE49-F238E27FC236}">
                  <a16:creationId xmlns:a16="http://schemas.microsoft.com/office/drawing/2014/main" id="{C0467C36-997C-428D-8B2C-4194971C10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43618" y="501491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93">
              <a:extLst>
                <a:ext uri="{FF2B5EF4-FFF2-40B4-BE49-F238E27FC236}">
                  <a16:creationId xmlns:a16="http://schemas.microsoft.com/office/drawing/2014/main" id="{7A3A1CB8-A3D2-48F9-8D47-3E0E9C36F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38432" y="4222102"/>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94">
              <a:extLst>
                <a:ext uri="{FF2B5EF4-FFF2-40B4-BE49-F238E27FC236}">
                  <a16:creationId xmlns:a16="http://schemas.microsoft.com/office/drawing/2014/main" id="{F0EBEBD0-4EA8-4560-9921-BF43DC7B4C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72692" y="211625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95">
              <a:extLst>
                <a:ext uri="{FF2B5EF4-FFF2-40B4-BE49-F238E27FC236}">
                  <a16:creationId xmlns:a16="http://schemas.microsoft.com/office/drawing/2014/main" id="{C54EC822-DFA6-4D93-8DC8-DC0A840298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67378" y="448735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96">
              <a:extLst>
                <a:ext uri="{FF2B5EF4-FFF2-40B4-BE49-F238E27FC236}">
                  <a16:creationId xmlns:a16="http://schemas.microsoft.com/office/drawing/2014/main" id="{D65DCD79-2FDE-464F-A79B-10BB33DAFF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80093" y="3902573"/>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97">
              <a:extLst>
                <a:ext uri="{FF2B5EF4-FFF2-40B4-BE49-F238E27FC236}">
                  <a16:creationId xmlns:a16="http://schemas.microsoft.com/office/drawing/2014/main" id="{ACC6CC67-1A50-4D24-9119-85096ADA9B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67359" y="2680665"/>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98">
              <a:extLst>
                <a:ext uri="{FF2B5EF4-FFF2-40B4-BE49-F238E27FC236}">
                  <a16:creationId xmlns:a16="http://schemas.microsoft.com/office/drawing/2014/main" id="{986891AA-2CD6-4DCC-8B50-D24F0162E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67410" y="3241558"/>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99">
              <a:extLst>
                <a:ext uri="{FF2B5EF4-FFF2-40B4-BE49-F238E27FC236}">
                  <a16:creationId xmlns:a16="http://schemas.microsoft.com/office/drawing/2014/main" id="{00E2F201-70C1-4ED3-829B-EB59E952E8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51512" y="2915059"/>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00">
              <a:extLst>
                <a:ext uri="{FF2B5EF4-FFF2-40B4-BE49-F238E27FC236}">
                  <a16:creationId xmlns:a16="http://schemas.microsoft.com/office/drawing/2014/main" id="{A6DD6332-E461-4F10-8D82-AB5B0A7E53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84501" y="359842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01">
              <a:extLst>
                <a:ext uri="{FF2B5EF4-FFF2-40B4-BE49-F238E27FC236}">
                  <a16:creationId xmlns:a16="http://schemas.microsoft.com/office/drawing/2014/main" id="{6AE8F5D2-BE5E-4B80-8FBC-641F2973B8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80037" y="240246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02">
              <a:extLst>
                <a:ext uri="{FF2B5EF4-FFF2-40B4-BE49-F238E27FC236}">
                  <a16:creationId xmlns:a16="http://schemas.microsoft.com/office/drawing/2014/main" id="{6DECA84D-7932-41AC-8542-012632996F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00694" y="1824126"/>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03">
              <a:extLst>
                <a:ext uri="{FF2B5EF4-FFF2-40B4-BE49-F238E27FC236}">
                  <a16:creationId xmlns:a16="http://schemas.microsoft.com/office/drawing/2014/main" id="{C1A6F2B1-82E1-4AEF-BCBB-9ADBB338DE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98291" y="15504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04">
              <a:extLst>
                <a:ext uri="{FF2B5EF4-FFF2-40B4-BE49-F238E27FC236}">
                  <a16:creationId xmlns:a16="http://schemas.microsoft.com/office/drawing/2014/main" id="{403C258E-F8DE-43B9-AF08-897A81D334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16643" y="511663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13">
              <a:extLst>
                <a:ext uri="{FF2B5EF4-FFF2-40B4-BE49-F238E27FC236}">
                  <a16:creationId xmlns:a16="http://schemas.microsoft.com/office/drawing/2014/main" id="{BBE141A3-0570-4483-93D5-301BE7ECB6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62643" y="2725450"/>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14">
              <a:extLst>
                <a:ext uri="{FF2B5EF4-FFF2-40B4-BE49-F238E27FC236}">
                  <a16:creationId xmlns:a16="http://schemas.microsoft.com/office/drawing/2014/main" id="{6C3E05F9-E50D-4BCF-91BC-01D59C961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62783" y="396240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15">
              <a:extLst>
                <a:ext uri="{FF2B5EF4-FFF2-40B4-BE49-F238E27FC236}">
                  <a16:creationId xmlns:a16="http://schemas.microsoft.com/office/drawing/2014/main" id="{CD932AE2-2A3D-433E-B718-28ED727D2D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68496" y="3299546"/>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17">
              <a:extLst>
                <a:ext uri="{FF2B5EF4-FFF2-40B4-BE49-F238E27FC236}">
                  <a16:creationId xmlns:a16="http://schemas.microsoft.com/office/drawing/2014/main" id="{8D09562E-0B00-4C95-A7C2-577F67EA56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80294" y="1603867"/>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18">
              <a:extLst>
                <a:ext uri="{FF2B5EF4-FFF2-40B4-BE49-F238E27FC236}">
                  <a16:creationId xmlns:a16="http://schemas.microsoft.com/office/drawing/2014/main" id="{513CB7FD-DC7A-4CF7-B050-F3FD4B6DA8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99900" y="906357"/>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19">
              <a:extLst>
                <a:ext uri="{FF2B5EF4-FFF2-40B4-BE49-F238E27FC236}">
                  <a16:creationId xmlns:a16="http://schemas.microsoft.com/office/drawing/2014/main" id="{4B87A25A-B78E-40BA-8964-AA0D84460B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98177" y="1175595"/>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20">
              <a:extLst>
                <a:ext uri="{FF2B5EF4-FFF2-40B4-BE49-F238E27FC236}">
                  <a16:creationId xmlns:a16="http://schemas.microsoft.com/office/drawing/2014/main" id="{BD55937F-97E3-4FB7-906A-827A5690B8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1828" y="388053"/>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21">
              <a:extLst>
                <a:ext uri="{FF2B5EF4-FFF2-40B4-BE49-F238E27FC236}">
                  <a16:creationId xmlns:a16="http://schemas.microsoft.com/office/drawing/2014/main" id="{68D68F87-9FC4-4F32-911C-65A5B8B743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18379" y="12012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00">
              <a:extLst>
                <a:ext uri="{FF2B5EF4-FFF2-40B4-BE49-F238E27FC236}">
                  <a16:creationId xmlns:a16="http://schemas.microsoft.com/office/drawing/2014/main" id="{DDEAB08E-18C9-4C44-82FD-1ACAD9A6ED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84500" y="4682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extBox 1">
            <a:extLst>
              <a:ext uri="{FF2B5EF4-FFF2-40B4-BE49-F238E27FC236}">
                <a16:creationId xmlns:a16="http://schemas.microsoft.com/office/drawing/2014/main" id="{B1E4D1D2-C5FE-E73A-173E-FA1863183081}"/>
              </a:ext>
            </a:extLst>
          </p:cNvPr>
          <p:cNvSpPr txBox="1"/>
          <p:nvPr/>
        </p:nvSpPr>
        <p:spPr>
          <a:xfrm>
            <a:off x="6211071" y="533408"/>
            <a:ext cx="5645507" cy="830997"/>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CA" sz="2400" b="0" i="0" u="none" strike="noStrike" dirty="0">
                <a:solidFill>
                  <a:srgbClr val="374151"/>
                </a:solidFill>
                <a:effectLst/>
                <a:latin typeface="+mj-lt"/>
              </a:rPr>
              <a:t>These lines parse the row, column, and number from the input parts.</a:t>
            </a:r>
            <a:endParaRPr lang="en-US" sz="2400" dirty="0">
              <a:latin typeface="+mj-lt"/>
            </a:endParaRPr>
          </a:p>
        </p:txBody>
      </p:sp>
      <p:pic>
        <p:nvPicPr>
          <p:cNvPr id="5" name="Graphic 4" descr="Merger with solid fill">
            <a:extLst>
              <a:ext uri="{FF2B5EF4-FFF2-40B4-BE49-F238E27FC236}">
                <a16:creationId xmlns:a16="http://schemas.microsoft.com/office/drawing/2014/main" id="{864CBA10-4B32-4903-37A3-BFF3DE9A7C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6136" y="491706"/>
            <a:ext cx="914400" cy="914400"/>
          </a:xfrm>
          <a:prstGeom prst="rect">
            <a:avLst/>
          </a:prstGeom>
        </p:spPr>
      </p:pic>
      <p:sp>
        <p:nvSpPr>
          <p:cNvPr id="6" name="TextBox 5">
            <a:extLst>
              <a:ext uri="{FF2B5EF4-FFF2-40B4-BE49-F238E27FC236}">
                <a16:creationId xmlns:a16="http://schemas.microsoft.com/office/drawing/2014/main" id="{75624E53-31C6-A574-2DF6-13A7CFF37E95}"/>
              </a:ext>
            </a:extLst>
          </p:cNvPr>
          <p:cNvSpPr txBox="1"/>
          <p:nvPr/>
        </p:nvSpPr>
        <p:spPr>
          <a:xfrm>
            <a:off x="1869244" y="2454642"/>
            <a:ext cx="9340634" cy="461665"/>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CA" sz="2400" b="0" i="0" u="none" strike="noStrike" dirty="0">
                <a:solidFill>
                  <a:srgbClr val="374151"/>
                </a:solidFill>
                <a:effectLst/>
                <a:latin typeface="+mj-lt"/>
              </a:rPr>
              <a:t>These lines check if the parsed values are within the valid range.</a:t>
            </a:r>
            <a:endParaRPr lang="en-US" sz="2400" dirty="0">
              <a:latin typeface="+mj-lt"/>
            </a:endParaRPr>
          </a:p>
        </p:txBody>
      </p:sp>
      <p:pic>
        <p:nvPicPr>
          <p:cNvPr id="97" name="Graphic 96" descr="Arrow: Rotate right with solid fill">
            <a:extLst>
              <a:ext uri="{FF2B5EF4-FFF2-40B4-BE49-F238E27FC236}">
                <a16:creationId xmlns:a16="http://schemas.microsoft.com/office/drawing/2014/main" id="{2944C451-5C04-EE62-A0D3-2D6C661FDB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5634801">
            <a:off x="1691595" y="1772074"/>
            <a:ext cx="634892" cy="634892"/>
          </a:xfrm>
          <a:prstGeom prst="rect">
            <a:avLst/>
          </a:prstGeom>
        </p:spPr>
      </p:pic>
      <p:sp>
        <p:nvSpPr>
          <p:cNvPr id="98" name="TextBox 97">
            <a:extLst>
              <a:ext uri="{FF2B5EF4-FFF2-40B4-BE49-F238E27FC236}">
                <a16:creationId xmlns:a16="http://schemas.microsoft.com/office/drawing/2014/main" id="{488C78F7-446A-9C81-D055-28223D360180}"/>
              </a:ext>
            </a:extLst>
          </p:cNvPr>
          <p:cNvSpPr txBox="1"/>
          <p:nvPr/>
        </p:nvSpPr>
        <p:spPr>
          <a:xfrm>
            <a:off x="831330" y="3449192"/>
            <a:ext cx="11353493" cy="461665"/>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CA" sz="2400" b="0" i="0" u="none" strike="noStrike" dirty="0">
                <a:solidFill>
                  <a:srgbClr val="374151"/>
                </a:solidFill>
                <a:effectLst/>
                <a:latin typeface="+mj-lt"/>
              </a:rPr>
              <a:t>These lines check if the cell is already filled. If it is, the user's move is invalid.</a:t>
            </a:r>
            <a:endParaRPr lang="en-US" sz="2400" dirty="0">
              <a:latin typeface="+mj-lt"/>
            </a:endParaRPr>
          </a:p>
        </p:txBody>
      </p:sp>
      <p:pic>
        <p:nvPicPr>
          <p:cNvPr id="99" name="Graphic 98" descr="Arrow: Rotate right with solid fill">
            <a:extLst>
              <a:ext uri="{FF2B5EF4-FFF2-40B4-BE49-F238E27FC236}">
                <a16:creationId xmlns:a16="http://schemas.microsoft.com/office/drawing/2014/main" id="{50D57C60-5C5A-DB52-9C8E-A159C7C821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5634801">
            <a:off x="1826202" y="2944183"/>
            <a:ext cx="495190" cy="495190"/>
          </a:xfrm>
          <a:prstGeom prst="rect">
            <a:avLst/>
          </a:prstGeom>
        </p:spPr>
      </p:pic>
      <p:sp>
        <p:nvSpPr>
          <p:cNvPr id="100" name="TextBox 99">
            <a:extLst>
              <a:ext uri="{FF2B5EF4-FFF2-40B4-BE49-F238E27FC236}">
                <a16:creationId xmlns:a16="http://schemas.microsoft.com/office/drawing/2014/main" id="{51C118B4-6936-1400-9BD9-86DE94ADAA4B}"/>
              </a:ext>
            </a:extLst>
          </p:cNvPr>
          <p:cNvSpPr txBox="1"/>
          <p:nvPr/>
        </p:nvSpPr>
        <p:spPr>
          <a:xfrm>
            <a:off x="831330" y="4424679"/>
            <a:ext cx="11276100" cy="461665"/>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CA" sz="2400" b="0" i="0" u="none" strike="noStrike" dirty="0">
                <a:solidFill>
                  <a:srgbClr val="374151"/>
                </a:solidFill>
                <a:effectLst/>
                <a:latin typeface="+mj-lt"/>
              </a:rPr>
              <a:t>These lines check if placing the number in the cell violates any Sudoku rules.</a:t>
            </a:r>
            <a:endParaRPr lang="en-US" sz="2400" dirty="0">
              <a:latin typeface="+mj-lt"/>
            </a:endParaRPr>
          </a:p>
        </p:txBody>
      </p:sp>
      <p:pic>
        <p:nvPicPr>
          <p:cNvPr id="101" name="Graphic 100" descr="Arrow: Rotate right with solid fill">
            <a:extLst>
              <a:ext uri="{FF2B5EF4-FFF2-40B4-BE49-F238E27FC236}">
                <a16:creationId xmlns:a16="http://schemas.microsoft.com/office/drawing/2014/main" id="{9ECF6557-B695-3C9B-8300-012A2C3A9F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5634801">
            <a:off x="1906630" y="3920677"/>
            <a:ext cx="495190" cy="495190"/>
          </a:xfrm>
          <a:prstGeom prst="rect">
            <a:avLst/>
          </a:prstGeom>
        </p:spPr>
      </p:pic>
    </p:spTree>
    <p:extLst>
      <p:ext uri="{BB962C8B-B14F-4D97-AF65-F5344CB8AC3E}">
        <p14:creationId xmlns:p14="http://schemas.microsoft.com/office/powerpoint/2010/main" val="417447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7" presetClass="exit" presetSubtype="0" fill="hold" grpId="1" nodeType="clickEffect">
                                  <p:stCondLst>
                                    <p:cond delay="0"/>
                                  </p:stCondLst>
                                  <p:childTnLst>
                                    <p:animEffect transition="out" filter="fade">
                                      <p:cBhvr>
                                        <p:cTn id="18" dur="1000"/>
                                        <p:tgtEl>
                                          <p:spTgt spid="2"/>
                                        </p:tgtEl>
                                      </p:cBhvr>
                                    </p:animEffect>
                                    <p:anim calcmode="lin" valueType="num">
                                      <p:cBhvr>
                                        <p:cTn id="19" dur="1000"/>
                                        <p:tgtEl>
                                          <p:spTgt spid="2"/>
                                        </p:tgtEl>
                                        <p:attrNameLst>
                                          <p:attrName>ppt_x</p:attrName>
                                        </p:attrNameLst>
                                      </p:cBhvr>
                                      <p:tavLst>
                                        <p:tav tm="0">
                                          <p:val>
                                            <p:strVal val="ppt_x"/>
                                          </p:val>
                                        </p:tav>
                                        <p:tav tm="100000">
                                          <p:val>
                                            <p:strVal val="ppt_x"/>
                                          </p:val>
                                        </p:tav>
                                      </p:tavLst>
                                    </p:anim>
                                    <p:anim calcmode="lin" valueType="num">
                                      <p:cBhvr>
                                        <p:cTn id="20" dur="100" decel="100000"/>
                                        <p:tgtEl>
                                          <p:spTgt spid="2"/>
                                        </p:tgtEl>
                                        <p:attrNameLst>
                                          <p:attrName>ppt_y</p:attrName>
                                        </p:attrNameLst>
                                      </p:cBhvr>
                                      <p:tavLst>
                                        <p:tav tm="0">
                                          <p:val>
                                            <p:strVal val="ppt_y"/>
                                          </p:val>
                                        </p:tav>
                                        <p:tav tm="100000">
                                          <p:val>
                                            <p:strVal val="ppt_y-.03"/>
                                          </p:val>
                                        </p:tav>
                                      </p:tavLst>
                                    </p:anim>
                                    <p:anim calcmode="lin" valueType="num">
                                      <p:cBhvr>
                                        <p:cTn id="21" dur="900" accel="100000">
                                          <p:stCondLst>
                                            <p:cond delay="100"/>
                                          </p:stCondLst>
                                        </p:cTn>
                                        <p:tgtEl>
                                          <p:spTgt spid="2"/>
                                        </p:tgtEl>
                                        <p:attrNameLst>
                                          <p:attrName>ppt_y</p:attrName>
                                        </p:attrNameLst>
                                      </p:cBhvr>
                                      <p:tavLst>
                                        <p:tav tm="0">
                                          <p:val>
                                            <p:strVal val="ppt_y"/>
                                          </p:val>
                                        </p:tav>
                                        <p:tav tm="100000">
                                          <p:val>
                                            <p:strVal val="ppt_y+1"/>
                                          </p:val>
                                        </p:tav>
                                      </p:tavLst>
                                    </p:anim>
                                    <p:set>
                                      <p:cBhvr>
                                        <p:cTn id="22" dur="1" fill="hold">
                                          <p:stCondLst>
                                            <p:cond delay="9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8" fill="hold" nodeType="clickEffect">
                                  <p:stCondLst>
                                    <p:cond delay="0"/>
                                  </p:stCondLst>
                                  <p:childTnLst>
                                    <p:anim calcmode="lin" valueType="num">
                                      <p:cBhvr additive="base">
                                        <p:cTn id="26" dur="500"/>
                                        <p:tgtEl>
                                          <p:spTgt spid="5"/>
                                        </p:tgtEl>
                                        <p:attrNameLst>
                                          <p:attrName>ppt_x</p:attrName>
                                        </p:attrNameLst>
                                      </p:cBhvr>
                                      <p:tavLst>
                                        <p:tav tm="0">
                                          <p:val>
                                            <p:strVal val="ppt_x"/>
                                          </p:val>
                                        </p:tav>
                                        <p:tav tm="100000">
                                          <p:val>
                                            <p:strVal val="0-ppt_w/2"/>
                                          </p:val>
                                        </p:tav>
                                      </p:tavLst>
                                    </p:anim>
                                    <p:anim calcmode="lin" valueType="num">
                                      <p:cBhvr additive="base">
                                        <p:cTn id="27" dur="500"/>
                                        <p:tgtEl>
                                          <p:spTgt spid="5"/>
                                        </p:tgtEl>
                                        <p:attrNameLst>
                                          <p:attrName>ppt_y</p:attrName>
                                        </p:attrNameLst>
                                      </p:cBhvr>
                                      <p:tavLst>
                                        <p:tav tm="0">
                                          <p:val>
                                            <p:strVal val="ppt_y"/>
                                          </p:val>
                                        </p:tav>
                                        <p:tav tm="100000">
                                          <p:val>
                                            <p:strVal val="ppt_y"/>
                                          </p:val>
                                        </p:tav>
                                      </p:tavLst>
                                    </p:anim>
                                    <p:set>
                                      <p:cBhvr>
                                        <p:cTn id="28" dur="1" fill="hold">
                                          <p:stCondLst>
                                            <p:cond delay="499"/>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9" presetClass="entr" presetSubtype="0" decel="100000" fill="hold" nodeType="clickEffect">
                                  <p:stCondLst>
                                    <p:cond delay="0"/>
                                  </p:stCondLst>
                                  <p:childTnLst>
                                    <p:set>
                                      <p:cBhvr>
                                        <p:cTn id="32" dur="1" fill="hold">
                                          <p:stCondLst>
                                            <p:cond delay="0"/>
                                          </p:stCondLst>
                                        </p:cTn>
                                        <p:tgtEl>
                                          <p:spTgt spid="97"/>
                                        </p:tgtEl>
                                        <p:attrNameLst>
                                          <p:attrName>style.visibility</p:attrName>
                                        </p:attrNameLst>
                                      </p:cBhvr>
                                      <p:to>
                                        <p:strVal val="visible"/>
                                      </p:to>
                                    </p:set>
                                    <p:anim calcmode="lin" valueType="num">
                                      <p:cBhvr>
                                        <p:cTn id="33" dur="500" fill="hold"/>
                                        <p:tgtEl>
                                          <p:spTgt spid="97"/>
                                        </p:tgtEl>
                                        <p:attrNameLst>
                                          <p:attrName>ppt_w</p:attrName>
                                        </p:attrNameLst>
                                      </p:cBhvr>
                                      <p:tavLst>
                                        <p:tav tm="0">
                                          <p:val>
                                            <p:fltVal val="0"/>
                                          </p:val>
                                        </p:tav>
                                        <p:tav tm="100000">
                                          <p:val>
                                            <p:strVal val="#ppt_w"/>
                                          </p:val>
                                        </p:tav>
                                      </p:tavLst>
                                    </p:anim>
                                    <p:anim calcmode="lin" valueType="num">
                                      <p:cBhvr>
                                        <p:cTn id="34" dur="500" fill="hold"/>
                                        <p:tgtEl>
                                          <p:spTgt spid="97"/>
                                        </p:tgtEl>
                                        <p:attrNameLst>
                                          <p:attrName>ppt_h</p:attrName>
                                        </p:attrNameLst>
                                      </p:cBhvr>
                                      <p:tavLst>
                                        <p:tav tm="0">
                                          <p:val>
                                            <p:fltVal val="0"/>
                                          </p:val>
                                        </p:tav>
                                        <p:tav tm="100000">
                                          <p:val>
                                            <p:strVal val="#ppt_h"/>
                                          </p:val>
                                        </p:tav>
                                      </p:tavLst>
                                    </p:anim>
                                    <p:anim calcmode="lin" valueType="num">
                                      <p:cBhvr>
                                        <p:cTn id="35" dur="500" fill="hold"/>
                                        <p:tgtEl>
                                          <p:spTgt spid="97"/>
                                        </p:tgtEl>
                                        <p:attrNameLst>
                                          <p:attrName>style.rotation</p:attrName>
                                        </p:attrNameLst>
                                      </p:cBhvr>
                                      <p:tavLst>
                                        <p:tav tm="0">
                                          <p:val>
                                            <p:fltVal val="360"/>
                                          </p:val>
                                        </p:tav>
                                        <p:tav tm="100000">
                                          <p:val>
                                            <p:fltVal val="0"/>
                                          </p:val>
                                        </p:tav>
                                      </p:tavLst>
                                    </p:anim>
                                    <p:animEffect transition="in" filter="fade">
                                      <p:cBhvr>
                                        <p:cTn id="36" dur="500"/>
                                        <p:tgtEl>
                                          <p:spTgt spid="97"/>
                                        </p:tgtEl>
                                      </p:cBhvr>
                                    </p:animEffect>
                                  </p:childTnLst>
                                </p:cTn>
                              </p:par>
                            </p:childTnLst>
                          </p:cTn>
                        </p:par>
                      </p:childTnLst>
                    </p:cTn>
                  </p:par>
                  <p:par>
                    <p:cTn id="37" fill="hold">
                      <p:stCondLst>
                        <p:cond delay="indefinite"/>
                      </p:stCondLst>
                      <p:childTnLst>
                        <p:par>
                          <p:cTn id="38" fill="hold">
                            <p:stCondLst>
                              <p:cond delay="0"/>
                            </p:stCondLst>
                            <p:childTnLst>
                              <p:par>
                                <p:cTn id="39" presetID="37"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900" decel="100000" fill="hold"/>
                                        <p:tgtEl>
                                          <p:spTgt spid="6"/>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7" presetClass="exit" presetSubtype="0" fill="hold" grpId="1" nodeType="clickEffect">
                                  <p:stCondLst>
                                    <p:cond delay="0"/>
                                  </p:stCondLst>
                                  <p:childTnLst>
                                    <p:animEffect transition="out" filter="fade">
                                      <p:cBhvr>
                                        <p:cTn id="48" dur="1000"/>
                                        <p:tgtEl>
                                          <p:spTgt spid="6"/>
                                        </p:tgtEl>
                                      </p:cBhvr>
                                    </p:animEffect>
                                    <p:anim calcmode="lin" valueType="num">
                                      <p:cBhvr>
                                        <p:cTn id="49" dur="1000"/>
                                        <p:tgtEl>
                                          <p:spTgt spid="6"/>
                                        </p:tgtEl>
                                        <p:attrNameLst>
                                          <p:attrName>ppt_x</p:attrName>
                                        </p:attrNameLst>
                                      </p:cBhvr>
                                      <p:tavLst>
                                        <p:tav tm="0">
                                          <p:val>
                                            <p:strVal val="ppt_x"/>
                                          </p:val>
                                        </p:tav>
                                        <p:tav tm="100000">
                                          <p:val>
                                            <p:strVal val="ppt_x"/>
                                          </p:val>
                                        </p:tav>
                                      </p:tavLst>
                                    </p:anim>
                                    <p:anim calcmode="lin" valueType="num">
                                      <p:cBhvr>
                                        <p:cTn id="50" dur="100" decel="100000"/>
                                        <p:tgtEl>
                                          <p:spTgt spid="6"/>
                                        </p:tgtEl>
                                        <p:attrNameLst>
                                          <p:attrName>ppt_y</p:attrName>
                                        </p:attrNameLst>
                                      </p:cBhvr>
                                      <p:tavLst>
                                        <p:tav tm="0">
                                          <p:val>
                                            <p:strVal val="ppt_y"/>
                                          </p:val>
                                        </p:tav>
                                        <p:tav tm="100000">
                                          <p:val>
                                            <p:strVal val="ppt_y-.03"/>
                                          </p:val>
                                        </p:tav>
                                      </p:tavLst>
                                    </p:anim>
                                    <p:anim calcmode="lin" valueType="num">
                                      <p:cBhvr>
                                        <p:cTn id="51" dur="900" accel="100000">
                                          <p:stCondLst>
                                            <p:cond delay="100"/>
                                          </p:stCondLst>
                                        </p:cTn>
                                        <p:tgtEl>
                                          <p:spTgt spid="6"/>
                                        </p:tgtEl>
                                        <p:attrNameLst>
                                          <p:attrName>ppt_y</p:attrName>
                                        </p:attrNameLst>
                                      </p:cBhvr>
                                      <p:tavLst>
                                        <p:tav tm="0">
                                          <p:val>
                                            <p:strVal val="ppt_y"/>
                                          </p:val>
                                        </p:tav>
                                        <p:tav tm="100000">
                                          <p:val>
                                            <p:strVal val="ppt_y+1"/>
                                          </p:val>
                                        </p:tav>
                                      </p:tavLst>
                                    </p:anim>
                                    <p:set>
                                      <p:cBhvr>
                                        <p:cTn id="52" dur="1" fill="hold">
                                          <p:stCondLst>
                                            <p:cond delay="999"/>
                                          </p:stCondLst>
                                        </p:cTn>
                                        <p:tgtEl>
                                          <p:spTgt spid="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31" presetClass="exit" presetSubtype="0" fill="hold" nodeType="clickEffect">
                                  <p:stCondLst>
                                    <p:cond delay="0"/>
                                  </p:stCondLst>
                                  <p:childTnLst>
                                    <p:anim calcmode="lin" valueType="num">
                                      <p:cBhvr>
                                        <p:cTn id="56" dur="1000"/>
                                        <p:tgtEl>
                                          <p:spTgt spid="97"/>
                                        </p:tgtEl>
                                        <p:attrNameLst>
                                          <p:attrName>ppt_w</p:attrName>
                                        </p:attrNameLst>
                                      </p:cBhvr>
                                      <p:tavLst>
                                        <p:tav tm="0">
                                          <p:val>
                                            <p:strVal val="ppt_w"/>
                                          </p:val>
                                        </p:tav>
                                        <p:tav tm="100000">
                                          <p:val>
                                            <p:fltVal val="0"/>
                                          </p:val>
                                        </p:tav>
                                      </p:tavLst>
                                    </p:anim>
                                    <p:anim calcmode="lin" valueType="num">
                                      <p:cBhvr>
                                        <p:cTn id="57" dur="1000"/>
                                        <p:tgtEl>
                                          <p:spTgt spid="97"/>
                                        </p:tgtEl>
                                        <p:attrNameLst>
                                          <p:attrName>ppt_h</p:attrName>
                                        </p:attrNameLst>
                                      </p:cBhvr>
                                      <p:tavLst>
                                        <p:tav tm="0">
                                          <p:val>
                                            <p:strVal val="ppt_h"/>
                                          </p:val>
                                        </p:tav>
                                        <p:tav tm="100000">
                                          <p:val>
                                            <p:fltVal val="0"/>
                                          </p:val>
                                        </p:tav>
                                      </p:tavLst>
                                    </p:anim>
                                    <p:anim calcmode="lin" valueType="num">
                                      <p:cBhvr>
                                        <p:cTn id="58" dur="1000"/>
                                        <p:tgtEl>
                                          <p:spTgt spid="97"/>
                                        </p:tgtEl>
                                        <p:attrNameLst>
                                          <p:attrName>style.rotation</p:attrName>
                                        </p:attrNameLst>
                                      </p:cBhvr>
                                      <p:tavLst>
                                        <p:tav tm="0">
                                          <p:val>
                                            <p:fltVal val="0"/>
                                          </p:val>
                                        </p:tav>
                                        <p:tav tm="100000">
                                          <p:val>
                                            <p:fltVal val="90"/>
                                          </p:val>
                                        </p:tav>
                                      </p:tavLst>
                                    </p:anim>
                                    <p:animEffect transition="out" filter="fade">
                                      <p:cBhvr>
                                        <p:cTn id="59" dur="1000"/>
                                        <p:tgtEl>
                                          <p:spTgt spid="97"/>
                                        </p:tgtEl>
                                      </p:cBhvr>
                                    </p:animEffect>
                                    <p:set>
                                      <p:cBhvr>
                                        <p:cTn id="60" dur="1" fill="hold">
                                          <p:stCondLst>
                                            <p:cond delay="999"/>
                                          </p:stCondLst>
                                        </p:cTn>
                                        <p:tgtEl>
                                          <p:spTgt spid="9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49" presetClass="entr" presetSubtype="0" decel="100000" fill="hold" nodeType="clickEffect">
                                  <p:stCondLst>
                                    <p:cond delay="0"/>
                                  </p:stCondLst>
                                  <p:childTnLst>
                                    <p:set>
                                      <p:cBhvr>
                                        <p:cTn id="64" dur="1" fill="hold">
                                          <p:stCondLst>
                                            <p:cond delay="0"/>
                                          </p:stCondLst>
                                        </p:cTn>
                                        <p:tgtEl>
                                          <p:spTgt spid="99"/>
                                        </p:tgtEl>
                                        <p:attrNameLst>
                                          <p:attrName>style.visibility</p:attrName>
                                        </p:attrNameLst>
                                      </p:cBhvr>
                                      <p:to>
                                        <p:strVal val="visible"/>
                                      </p:to>
                                    </p:set>
                                    <p:anim calcmode="lin" valueType="num">
                                      <p:cBhvr>
                                        <p:cTn id="65" dur="500" fill="hold"/>
                                        <p:tgtEl>
                                          <p:spTgt spid="99"/>
                                        </p:tgtEl>
                                        <p:attrNameLst>
                                          <p:attrName>ppt_w</p:attrName>
                                        </p:attrNameLst>
                                      </p:cBhvr>
                                      <p:tavLst>
                                        <p:tav tm="0">
                                          <p:val>
                                            <p:fltVal val="0"/>
                                          </p:val>
                                        </p:tav>
                                        <p:tav tm="100000">
                                          <p:val>
                                            <p:strVal val="#ppt_w"/>
                                          </p:val>
                                        </p:tav>
                                      </p:tavLst>
                                    </p:anim>
                                    <p:anim calcmode="lin" valueType="num">
                                      <p:cBhvr>
                                        <p:cTn id="66" dur="500" fill="hold"/>
                                        <p:tgtEl>
                                          <p:spTgt spid="99"/>
                                        </p:tgtEl>
                                        <p:attrNameLst>
                                          <p:attrName>ppt_h</p:attrName>
                                        </p:attrNameLst>
                                      </p:cBhvr>
                                      <p:tavLst>
                                        <p:tav tm="0">
                                          <p:val>
                                            <p:fltVal val="0"/>
                                          </p:val>
                                        </p:tav>
                                        <p:tav tm="100000">
                                          <p:val>
                                            <p:strVal val="#ppt_h"/>
                                          </p:val>
                                        </p:tav>
                                      </p:tavLst>
                                    </p:anim>
                                    <p:anim calcmode="lin" valueType="num">
                                      <p:cBhvr>
                                        <p:cTn id="67" dur="500" fill="hold"/>
                                        <p:tgtEl>
                                          <p:spTgt spid="99"/>
                                        </p:tgtEl>
                                        <p:attrNameLst>
                                          <p:attrName>style.rotation</p:attrName>
                                        </p:attrNameLst>
                                      </p:cBhvr>
                                      <p:tavLst>
                                        <p:tav tm="0">
                                          <p:val>
                                            <p:fltVal val="360"/>
                                          </p:val>
                                        </p:tav>
                                        <p:tav tm="100000">
                                          <p:val>
                                            <p:fltVal val="0"/>
                                          </p:val>
                                        </p:tav>
                                      </p:tavLst>
                                    </p:anim>
                                    <p:animEffect transition="in" filter="fade">
                                      <p:cBhvr>
                                        <p:cTn id="68" dur="500"/>
                                        <p:tgtEl>
                                          <p:spTgt spid="99"/>
                                        </p:tgtEl>
                                      </p:cBhvr>
                                    </p:animEffect>
                                  </p:childTnLst>
                                </p:cTn>
                              </p:par>
                            </p:childTnLst>
                          </p:cTn>
                        </p:par>
                      </p:childTnLst>
                    </p:cTn>
                  </p:par>
                  <p:par>
                    <p:cTn id="69" fill="hold">
                      <p:stCondLst>
                        <p:cond delay="indefinite"/>
                      </p:stCondLst>
                      <p:childTnLst>
                        <p:par>
                          <p:cTn id="70" fill="hold">
                            <p:stCondLst>
                              <p:cond delay="0"/>
                            </p:stCondLst>
                            <p:childTnLst>
                              <p:par>
                                <p:cTn id="71" presetID="31" presetClass="exit" presetSubtype="0" fill="hold" nodeType="clickEffect">
                                  <p:stCondLst>
                                    <p:cond delay="0"/>
                                  </p:stCondLst>
                                  <p:childTnLst>
                                    <p:anim calcmode="lin" valueType="num">
                                      <p:cBhvr>
                                        <p:cTn id="72" dur="1000"/>
                                        <p:tgtEl>
                                          <p:spTgt spid="99"/>
                                        </p:tgtEl>
                                        <p:attrNameLst>
                                          <p:attrName>ppt_w</p:attrName>
                                        </p:attrNameLst>
                                      </p:cBhvr>
                                      <p:tavLst>
                                        <p:tav tm="0">
                                          <p:val>
                                            <p:strVal val="ppt_w"/>
                                          </p:val>
                                        </p:tav>
                                        <p:tav tm="100000">
                                          <p:val>
                                            <p:fltVal val="0"/>
                                          </p:val>
                                        </p:tav>
                                      </p:tavLst>
                                    </p:anim>
                                    <p:anim calcmode="lin" valueType="num">
                                      <p:cBhvr>
                                        <p:cTn id="73" dur="1000"/>
                                        <p:tgtEl>
                                          <p:spTgt spid="99"/>
                                        </p:tgtEl>
                                        <p:attrNameLst>
                                          <p:attrName>ppt_h</p:attrName>
                                        </p:attrNameLst>
                                      </p:cBhvr>
                                      <p:tavLst>
                                        <p:tav tm="0">
                                          <p:val>
                                            <p:strVal val="ppt_h"/>
                                          </p:val>
                                        </p:tav>
                                        <p:tav tm="100000">
                                          <p:val>
                                            <p:fltVal val="0"/>
                                          </p:val>
                                        </p:tav>
                                      </p:tavLst>
                                    </p:anim>
                                    <p:anim calcmode="lin" valueType="num">
                                      <p:cBhvr>
                                        <p:cTn id="74" dur="1000"/>
                                        <p:tgtEl>
                                          <p:spTgt spid="99"/>
                                        </p:tgtEl>
                                        <p:attrNameLst>
                                          <p:attrName>style.rotation</p:attrName>
                                        </p:attrNameLst>
                                      </p:cBhvr>
                                      <p:tavLst>
                                        <p:tav tm="0">
                                          <p:val>
                                            <p:fltVal val="0"/>
                                          </p:val>
                                        </p:tav>
                                        <p:tav tm="100000">
                                          <p:val>
                                            <p:fltVal val="90"/>
                                          </p:val>
                                        </p:tav>
                                      </p:tavLst>
                                    </p:anim>
                                    <p:animEffect transition="out" filter="fade">
                                      <p:cBhvr>
                                        <p:cTn id="75" dur="1000"/>
                                        <p:tgtEl>
                                          <p:spTgt spid="99"/>
                                        </p:tgtEl>
                                      </p:cBhvr>
                                    </p:animEffect>
                                    <p:set>
                                      <p:cBhvr>
                                        <p:cTn id="76" dur="1" fill="hold">
                                          <p:stCondLst>
                                            <p:cond delay="999"/>
                                          </p:stCondLst>
                                        </p:cTn>
                                        <p:tgtEl>
                                          <p:spTgt spid="99"/>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49" presetClass="entr" presetSubtype="0" decel="100000" fill="hold" nodeType="clickEffect">
                                  <p:stCondLst>
                                    <p:cond delay="0"/>
                                  </p:stCondLst>
                                  <p:childTnLst>
                                    <p:set>
                                      <p:cBhvr>
                                        <p:cTn id="80" dur="1" fill="hold">
                                          <p:stCondLst>
                                            <p:cond delay="0"/>
                                          </p:stCondLst>
                                        </p:cTn>
                                        <p:tgtEl>
                                          <p:spTgt spid="99"/>
                                        </p:tgtEl>
                                        <p:attrNameLst>
                                          <p:attrName>style.visibility</p:attrName>
                                        </p:attrNameLst>
                                      </p:cBhvr>
                                      <p:to>
                                        <p:strVal val="visible"/>
                                      </p:to>
                                    </p:set>
                                    <p:anim calcmode="lin" valueType="num">
                                      <p:cBhvr>
                                        <p:cTn id="81" dur="500" fill="hold"/>
                                        <p:tgtEl>
                                          <p:spTgt spid="99"/>
                                        </p:tgtEl>
                                        <p:attrNameLst>
                                          <p:attrName>ppt_w</p:attrName>
                                        </p:attrNameLst>
                                      </p:cBhvr>
                                      <p:tavLst>
                                        <p:tav tm="0">
                                          <p:val>
                                            <p:fltVal val="0"/>
                                          </p:val>
                                        </p:tav>
                                        <p:tav tm="100000">
                                          <p:val>
                                            <p:strVal val="#ppt_w"/>
                                          </p:val>
                                        </p:tav>
                                      </p:tavLst>
                                    </p:anim>
                                    <p:anim calcmode="lin" valueType="num">
                                      <p:cBhvr>
                                        <p:cTn id="82" dur="500" fill="hold"/>
                                        <p:tgtEl>
                                          <p:spTgt spid="99"/>
                                        </p:tgtEl>
                                        <p:attrNameLst>
                                          <p:attrName>ppt_h</p:attrName>
                                        </p:attrNameLst>
                                      </p:cBhvr>
                                      <p:tavLst>
                                        <p:tav tm="0">
                                          <p:val>
                                            <p:fltVal val="0"/>
                                          </p:val>
                                        </p:tav>
                                        <p:tav tm="100000">
                                          <p:val>
                                            <p:strVal val="#ppt_h"/>
                                          </p:val>
                                        </p:tav>
                                      </p:tavLst>
                                    </p:anim>
                                    <p:anim calcmode="lin" valueType="num">
                                      <p:cBhvr>
                                        <p:cTn id="83" dur="500" fill="hold"/>
                                        <p:tgtEl>
                                          <p:spTgt spid="99"/>
                                        </p:tgtEl>
                                        <p:attrNameLst>
                                          <p:attrName>style.rotation</p:attrName>
                                        </p:attrNameLst>
                                      </p:cBhvr>
                                      <p:tavLst>
                                        <p:tav tm="0">
                                          <p:val>
                                            <p:fltVal val="360"/>
                                          </p:val>
                                        </p:tav>
                                        <p:tav tm="100000">
                                          <p:val>
                                            <p:fltVal val="0"/>
                                          </p:val>
                                        </p:tav>
                                      </p:tavLst>
                                    </p:anim>
                                    <p:animEffect transition="in" filter="fade">
                                      <p:cBhvr>
                                        <p:cTn id="84" dur="500"/>
                                        <p:tgtEl>
                                          <p:spTgt spid="99"/>
                                        </p:tgtEl>
                                      </p:cBhvr>
                                    </p:animEffect>
                                  </p:childTnLst>
                                </p:cTn>
                              </p:par>
                            </p:childTnLst>
                          </p:cTn>
                        </p:par>
                      </p:childTnLst>
                    </p:cTn>
                  </p:par>
                  <p:par>
                    <p:cTn id="85" fill="hold">
                      <p:stCondLst>
                        <p:cond delay="indefinite"/>
                      </p:stCondLst>
                      <p:childTnLst>
                        <p:par>
                          <p:cTn id="86" fill="hold">
                            <p:stCondLst>
                              <p:cond delay="0"/>
                            </p:stCondLst>
                            <p:childTnLst>
                              <p:par>
                                <p:cTn id="87" presetID="37" presetClass="entr" presetSubtype="0" fill="hold" grpId="0" nodeType="clickEffect">
                                  <p:stCondLst>
                                    <p:cond delay="0"/>
                                  </p:stCondLst>
                                  <p:childTnLst>
                                    <p:set>
                                      <p:cBhvr>
                                        <p:cTn id="88" dur="1" fill="hold">
                                          <p:stCondLst>
                                            <p:cond delay="0"/>
                                          </p:stCondLst>
                                        </p:cTn>
                                        <p:tgtEl>
                                          <p:spTgt spid="98"/>
                                        </p:tgtEl>
                                        <p:attrNameLst>
                                          <p:attrName>style.visibility</p:attrName>
                                        </p:attrNameLst>
                                      </p:cBhvr>
                                      <p:to>
                                        <p:strVal val="visible"/>
                                      </p:to>
                                    </p:set>
                                    <p:animEffect transition="in" filter="fade">
                                      <p:cBhvr>
                                        <p:cTn id="89" dur="1000"/>
                                        <p:tgtEl>
                                          <p:spTgt spid="98"/>
                                        </p:tgtEl>
                                      </p:cBhvr>
                                    </p:animEffect>
                                    <p:anim calcmode="lin" valueType="num">
                                      <p:cBhvr>
                                        <p:cTn id="90" dur="1000" fill="hold"/>
                                        <p:tgtEl>
                                          <p:spTgt spid="98"/>
                                        </p:tgtEl>
                                        <p:attrNameLst>
                                          <p:attrName>ppt_x</p:attrName>
                                        </p:attrNameLst>
                                      </p:cBhvr>
                                      <p:tavLst>
                                        <p:tav tm="0">
                                          <p:val>
                                            <p:strVal val="#ppt_x"/>
                                          </p:val>
                                        </p:tav>
                                        <p:tav tm="100000">
                                          <p:val>
                                            <p:strVal val="#ppt_x"/>
                                          </p:val>
                                        </p:tav>
                                      </p:tavLst>
                                    </p:anim>
                                    <p:anim calcmode="lin" valueType="num">
                                      <p:cBhvr>
                                        <p:cTn id="91" dur="900" decel="100000" fill="hold"/>
                                        <p:tgtEl>
                                          <p:spTgt spid="98"/>
                                        </p:tgtEl>
                                        <p:attrNameLst>
                                          <p:attrName>ppt_y</p:attrName>
                                        </p:attrNameLst>
                                      </p:cBhvr>
                                      <p:tavLst>
                                        <p:tav tm="0">
                                          <p:val>
                                            <p:strVal val="#ppt_y+1"/>
                                          </p:val>
                                        </p:tav>
                                        <p:tav tm="100000">
                                          <p:val>
                                            <p:strVal val="#ppt_y-.03"/>
                                          </p:val>
                                        </p:tav>
                                      </p:tavLst>
                                    </p:anim>
                                    <p:anim calcmode="lin" valueType="num">
                                      <p:cBhvr>
                                        <p:cTn id="92" dur="100" accel="100000" fill="hold">
                                          <p:stCondLst>
                                            <p:cond delay="900"/>
                                          </p:stCondLst>
                                        </p:cTn>
                                        <p:tgtEl>
                                          <p:spTgt spid="98"/>
                                        </p:tgtEl>
                                        <p:attrNameLst>
                                          <p:attrName>ppt_y</p:attrName>
                                        </p:attrNameLst>
                                      </p:cBhvr>
                                      <p:tavLst>
                                        <p:tav tm="0">
                                          <p:val>
                                            <p:strVal val="#ppt_y-.03"/>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37" presetClass="exit" presetSubtype="0" fill="hold" grpId="1" nodeType="clickEffect">
                                  <p:stCondLst>
                                    <p:cond delay="0"/>
                                  </p:stCondLst>
                                  <p:childTnLst>
                                    <p:animEffect transition="out" filter="fade">
                                      <p:cBhvr>
                                        <p:cTn id="96" dur="1000"/>
                                        <p:tgtEl>
                                          <p:spTgt spid="98"/>
                                        </p:tgtEl>
                                      </p:cBhvr>
                                    </p:animEffect>
                                    <p:anim calcmode="lin" valueType="num">
                                      <p:cBhvr>
                                        <p:cTn id="97" dur="1000"/>
                                        <p:tgtEl>
                                          <p:spTgt spid="98"/>
                                        </p:tgtEl>
                                        <p:attrNameLst>
                                          <p:attrName>ppt_x</p:attrName>
                                        </p:attrNameLst>
                                      </p:cBhvr>
                                      <p:tavLst>
                                        <p:tav tm="0">
                                          <p:val>
                                            <p:strVal val="ppt_x"/>
                                          </p:val>
                                        </p:tav>
                                        <p:tav tm="100000">
                                          <p:val>
                                            <p:strVal val="ppt_x"/>
                                          </p:val>
                                        </p:tav>
                                      </p:tavLst>
                                    </p:anim>
                                    <p:anim calcmode="lin" valueType="num">
                                      <p:cBhvr>
                                        <p:cTn id="98" dur="100" decel="100000"/>
                                        <p:tgtEl>
                                          <p:spTgt spid="98"/>
                                        </p:tgtEl>
                                        <p:attrNameLst>
                                          <p:attrName>ppt_y</p:attrName>
                                        </p:attrNameLst>
                                      </p:cBhvr>
                                      <p:tavLst>
                                        <p:tav tm="0">
                                          <p:val>
                                            <p:strVal val="ppt_y"/>
                                          </p:val>
                                        </p:tav>
                                        <p:tav tm="100000">
                                          <p:val>
                                            <p:strVal val="ppt_y-.03"/>
                                          </p:val>
                                        </p:tav>
                                      </p:tavLst>
                                    </p:anim>
                                    <p:anim calcmode="lin" valueType="num">
                                      <p:cBhvr>
                                        <p:cTn id="99" dur="900" accel="100000">
                                          <p:stCondLst>
                                            <p:cond delay="100"/>
                                          </p:stCondLst>
                                        </p:cTn>
                                        <p:tgtEl>
                                          <p:spTgt spid="98"/>
                                        </p:tgtEl>
                                        <p:attrNameLst>
                                          <p:attrName>ppt_y</p:attrName>
                                        </p:attrNameLst>
                                      </p:cBhvr>
                                      <p:tavLst>
                                        <p:tav tm="0">
                                          <p:val>
                                            <p:strVal val="ppt_y"/>
                                          </p:val>
                                        </p:tav>
                                        <p:tav tm="100000">
                                          <p:val>
                                            <p:strVal val="ppt_y+1"/>
                                          </p:val>
                                        </p:tav>
                                      </p:tavLst>
                                    </p:anim>
                                    <p:set>
                                      <p:cBhvr>
                                        <p:cTn id="100" dur="1" fill="hold">
                                          <p:stCondLst>
                                            <p:cond delay="999"/>
                                          </p:stCondLst>
                                        </p:cTn>
                                        <p:tgtEl>
                                          <p:spTgt spid="98"/>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31" presetClass="exit" presetSubtype="0" fill="hold" nodeType="clickEffect">
                                  <p:stCondLst>
                                    <p:cond delay="0"/>
                                  </p:stCondLst>
                                  <p:childTnLst>
                                    <p:anim calcmode="lin" valueType="num">
                                      <p:cBhvr>
                                        <p:cTn id="104" dur="1000"/>
                                        <p:tgtEl>
                                          <p:spTgt spid="99"/>
                                        </p:tgtEl>
                                        <p:attrNameLst>
                                          <p:attrName>ppt_w</p:attrName>
                                        </p:attrNameLst>
                                      </p:cBhvr>
                                      <p:tavLst>
                                        <p:tav tm="0">
                                          <p:val>
                                            <p:strVal val="ppt_w"/>
                                          </p:val>
                                        </p:tav>
                                        <p:tav tm="100000">
                                          <p:val>
                                            <p:fltVal val="0"/>
                                          </p:val>
                                        </p:tav>
                                      </p:tavLst>
                                    </p:anim>
                                    <p:anim calcmode="lin" valueType="num">
                                      <p:cBhvr>
                                        <p:cTn id="105" dur="1000"/>
                                        <p:tgtEl>
                                          <p:spTgt spid="99"/>
                                        </p:tgtEl>
                                        <p:attrNameLst>
                                          <p:attrName>ppt_h</p:attrName>
                                        </p:attrNameLst>
                                      </p:cBhvr>
                                      <p:tavLst>
                                        <p:tav tm="0">
                                          <p:val>
                                            <p:strVal val="ppt_h"/>
                                          </p:val>
                                        </p:tav>
                                        <p:tav tm="100000">
                                          <p:val>
                                            <p:fltVal val="0"/>
                                          </p:val>
                                        </p:tav>
                                      </p:tavLst>
                                    </p:anim>
                                    <p:anim calcmode="lin" valueType="num">
                                      <p:cBhvr>
                                        <p:cTn id="106" dur="1000"/>
                                        <p:tgtEl>
                                          <p:spTgt spid="99"/>
                                        </p:tgtEl>
                                        <p:attrNameLst>
                                          <p:attrName>style.rotation</p:attrName>
                                        </p:attrNameLst>
                                      </p:cBhvr>
                                      <p:tavLst>
                                        <p:tav tm="0">
                                          <p:val>
                                            <p:fltVal val="0"/>
                                          </p:val>
                                        </p:tav>
                                        <p:tav tm="100000">
                                          <p:val>
                                            <p:fltVal val="90"/>
                                          </p:val>
                                        </p:tav>
                                      </p:tavLst>
                                    </p:anim>
                                    <p:animEffect transition="out" filter="fade">
                                      <p:cBhvr>
                                        <p:cTn id="107" dur="1000"/>
                                        <p:tgtEl>
                                          <p:spTgt spid="99"/>
                                        </p:tgtEl>
                                      </p:cBhvr>
                                    </p:animEffect>
                                    <p:set>
                                      <p:cBhvr>
                                        <p:cTn id="108" dur="1" fill="hold">
                                          <p:stCondLst>
                                            <p:cond delay="999"/>
                                          </p:stCondLst>
                                        </p:cTn>
                                        <p:tgtEl>
                                          <p:spTgt spid="99"/>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49" presetClass="entr" presetSubtype="0" decel="100000" fill="hold" nodeType="clickEffect">
                                  <p:stCondLst>
                                    <p:cond delay="0"/>
                                  </p:stCondLst>
                                  <p:childTnLst>
                                    <p:set>
                                      <p:cBhvr>
                                        <p:cTn id="112" dur="1" fill="hold">
                                          <p:stCondLst>
                                            <p:cond delay="0"/>
                                          </p:stCondLst>
                                        </p:cTn>
                                        <p:tgtEl>
                                          <p:spTgt spid="101"/>
                                        </p:tgtEl>
                                        <p:attrNameLst>
                                          <p:attrName>style.visibility</p:attrName>
                                        </p:attrNameLst>
                                      </p:cBhvr>
                                      <p:to>
                                        <p:strVal val="visible"/>
                                      </p:to>
                                    </p:set>
                                    <p:anim calcmode="lin" valueType="num">
                                      <p:cBhvr>
                                        <p:cTn id="113" dur="500" fill="hold"/>
                                        <p:tgtEl>
                                          <p:spTgt spid="101"/>
                                        </p:tgtEl>
                                        <p:attrNameLst>
                                          <p:attrName>ppt_w</p:attrName>
                                        </p:attrNameLst>
                                      </p:cBhvr>
                                      <p:tavLst>
                                        <p:tav tm="0">
                                          <p:val>
                                            <p:fltVal val="0"/>
                                          </p:val>
                                        </p:tav>
                                        <p:tav tm="100000">
                                          <p:val>
                                            <p:strVal val="#ppt_w"/>
                                          </p:val>
                                        </p:tav>
                                      </p:tavLst>
                                    </p:anim>
                                    <p:anim calcmode="lin" valueType="num">
                                      <p:cBhvr>
                                        <p:cTn id="114" dur="500" fill="hold"/>
                                        <p:tgtEl>
                                          <p:spTgt spid="101"/>
                                        </p:tgtEl>
                                        <p:attrNameLst>
                                          <p:attrName>ppt_h</p:attrName>
                                        </p:attrNameLst>
                                      </p:cBhvr>
                                      <p:tavLst>
                                        <p:tav tm="0">
                                          <p:val>
                                            <p:fltVal val="0"/>
                                          </p:val>
                                        </p:tav>
                                        <p:tav tm="100000">
                                          <p:val>
                                            <p:strVal val="#ppt_h"/>
                                          </p:val>
                                        </p:tav>
                                      </p:tavLst>
                                    </p:anim>
                                    <p:anim calcmode="lin" valueType="num">
                                      <p:cBhvr>
                                        <p:cTn id="115" dur="500" fill="hold"/>
                                        <p:tgtEl>
                                          <p:spTgt spid="101"/>
                                        </p:tgtEl>
                                        <p:attrNameLst>
                                          <p:attrName>style.rotation</p:attrName>
                                        </p:attrNameLst>
                                      </p:cBhvr>
                                      <p:tavLst>
                                        <p:tav tm="0">
                                          <p:val>
                                            <p:fltVal val="360"/>
                                          </p:val>
                                        </p:tav>
                                        <p:tav tm="100000">
                                          <p:val>
                                            <p:fltVal val="0"/>
                                          </p:val>
                                        </p:tav>
                                      </p:tavLst>
                                    </p:anim>
                                    <p:animEffect transition="in" filter="fade">
                                      <p:cBhvr>
                                        <p:cTn id="116" dur="500"/>
                                        <p:tgtEl>
                                          <p:spTgt spid="101"/>
                                        </p:tgtEl>
                                      </p:cBhvr>
                                    </p:animEffect>
                                  </p:childTnLst>
                                </p:cTn>
                              </p:par>
                            </p:childTnLst>
                          </p:cTn>
                        </p:par>
                      </p:childTnLst>
                    </p:cTn>
                  </p:par>
                  <p:par>
                    <p:cTn id="117" fill="hold">
                      <p:stCondLst>
                        <p:cond delay="indefinite"/>
                      </p:stCondLst>
                      <p:childTnLst>
                        <p:par>
                          <p:cTn id="118" fill="hold">
                            <p:stCondLst>
                              <p:cond delay="0"/>
                            </p:stCondLst>
                            <p:childTnLst>
                              <p:par>
                                <p:cTn id="119" presetID="31" presetClass="exit" presetSubtype="0" fill="hold" nodeType="clickEffect">
                                  <p:stCondLst>
                                    <p:cond delay="0"/>
                                  </p:stCondLst>
                                  <p:childTnLst>
                                    <p:anim calcmode="lin" valueType="num">
                                      <p:cBhvr>
                                        <p:cTn id="120" dur="1000"/>
                                        <p:tgtEl>
                                          <p:spTgt spid="101"/>
                                        </p:tgtEl>
                                        <p:attrNameLst>
                                          <p:attrName>ppt_w</p:attrName>
                                        </p:attrNameLst>
                                      </p:cBhvr>
                                      <p:tavLst>
                                        <p:tav tm="0">
                                          <p:val>
                                            <p:strVal val="ppt_w"/>
                                          </p:val>
                                        </p:tav>
                                        <p:tav tm="100000">
                                          <p:val>
                                            <p:fltVal val="0"/>
                                          </p:val>
                                        </p:tav>
                                      </p:tavLst>
                                    </p:anim>
                                    <p:anim calcmode="lin" valueType="num">
                                      <p:cBhvr>
                                        <p:cTn id="121" dur="1000"/>
                                        <p:tgtEl>
                                          <p:spTgt spid="101"/>
                                        </p:tgtEl>
                                        <p:attrNameLst>
                                          <p:attrName>ppt_h</p:attrName>
                                        </p:attrNameLst>
                                      </p:cBhvr>
                                      <p:tavLst>
                                        <p:tav tm="0">
                                          <p:val>
                                            <p:strVal val="ppt_h"/>
                                          </p:val>
                                        </p:tav>
                                        <p:tav tm="100000">
                                          <p:val>
                                            <p:fltVal val="0"/>
                                          </p:val>
                                        </p:tav>
                                      </p:tavLst>
                                    </p:anim>
                                    <p:anim calcmode="lin" valueType="num">
                                      <p:cBhvr>
                                        <p:cTn id="122" dur="1000"/>
                                        <p:tgtEl>
                                          <p:spTgt spid="101"/>
                                        </p:tgtEl>
                                        <p:attrNameLst>
                                          <p:attrName>style.rotation</p:attrName>
                                        </p:attrNameLst>
                                      </p:cBhvr>
                                      <p:tavLst>
                                        <p:tav tm="0">
                                          <p:val>
                                            <p:fltVal val="0"/>
                                          </p:val>
                                        </p:tav>
                                        <p:tav tm="100000">
                                          <p:val>
                                            <p:fltVal val="90"/>
                                          </p:val>
                                        </p:tav>
                                      </p:tavLst>
                                    </p:anim>
                                    <p:animEffect transition="out" filter="fade">
                                      <p:cBhvr>
                                        <p:cTn id="123" dur="1000"/>
                                        <p:tgtEl>
                                          <p:spTgt spid="101"/>
                                        </p:tgtEl>
                                      </p:cBhvr>
                                    </p:animEffect>
                                    <p:set>
                                      <p:cBhvr>
                                        <p:cTn id="124" dur="1" fill="hold">
                                          <p:stCondLst>
                                            <p:cond delay="999"/>
                                          </p:stCondLst>
                                        </p:cTn>
                                        <p:tgtEl>
                                          <p:spTgt spid="101"/>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49" presetClass="entr" presetSubtype="0" decel="100000" fill="hold" nodeType="clickEffect">
                                  <p:stCondLst>
                                    <p:cond delay="0"/>
                                  </p:stCondLst>
                                  <p:childTnLst>
                                    <p:set>
                                      <p:cBhvr>
                                        <p:cTn id="128" dur="1" fill="hold">
                                          <p:stCondLst>
                                            <p:cond delay="0"/>
                                          </p:stCondLst>
                                        </p:cTn>
                                        <p:tgtEl>
                                          <p:spTgt spid="101"/>
                                        </p:tgtEl>
                                        <p:attrNameLst>
                                          <p:attrName>style.visibility</p:attrName>
                                        </p:attrNameLst>
                                      </p:cBhvr>
                                      <p:to>
                                        <p:strVal val="visible"/>
                                      </p:to>
                                    </p:set>
                                    <p:anim calcmode="lin" valueType="num">
                                      <p:cBhvr>
                                        <p:cTn id="129" dur="500" fill="hold"/>
                                        <p:tgtEl>
                                          <p:spTgt spid="101"/>
                                        </p:tgtEl>
                                        <p:attrNameLst>
                                          <p:attrName>ppt_w</p:attrName>
                                        </p:attrNameLst>
                                      </p:cBhvr>
                                      <p:tavLst>
                                        <p:tav tm="0">
                                          <p:val>
                                            <p:fltVal val="0"/>
                                          </p:val>
                                        </p:tav>
                                        <p:tav tm="100000">
                                          <p:val>
                                            <p:strVal val="#ppt_w"/>
                                          </p:val>
                                        </p:tav>
                                      </p:tavLst>
                                    </p:anim>
                                    <p:anim calcmode="lin" valueType="num">
                                      <p:cBhvr>
                                        <p:cTn id="130" dur="500" fill="hold"/>
                                        <p:tgtEl>
                                          <p:spTgt spid="101"/>
                                        </p:tgtEl>
                                        <p:attrNameLst>
                                          <p:attrName>ppt_h</p:attrName>
                                        </p:attrNameLst>
                                      </p:cBhvr>
                                      <p:tavLst>
                                        <p:tav tm="0">
                                          <p:val>
                                            <p:fltVal val="0"/>
                                          </p:val>
                                        </p:tav>
                                        <p:tav tm="100000">
                                          <p:val>
                                            <p:strVal val="#ppt_h"/>
                                          </p:val>
                                        </p:tav>
                                      </p:tavLst>
                                    </p:anim>
                                    <p:anim calcmode="lin" valueType="num">
                                      <p:cBhvr>
                                        <p:cTn id="131" dur="500" fill="hold"/>
                                        <p:tgtEl>
                                          <p:spTgt spid="101"/>
                                        </p:tgtEl>
                                        <p:attrNameLst>
                                          <p:attrName>style.rotation</p:attrName>
                                        </p:attrNameLst>
                                      </p:cBhvr>
                                      <p:tavLst>
                                        <p:tav tm="0">
                                          <p:val>
                                            <p:fltVal val="360"/>
                                          </p:val>
                                        </p:tav>
                                        <p:tav tm="100000">
                                          <p:val>
                                            <p:fltVal val="0"/>
                                          </p:val>
                                        </p:tav>
                                      </p:tavLst>
                                    </p:anim>
                                    <p:animEffect transition="in" filter="fade">
                                      <p:cBhvr>
                                        <p:cTn id="132" dur="500"/>
                                        <p:tgtEl>
                                          <p:spTgt spid="101"/>
                                        </p:tgtEl>
                                      </p:cBhvr>
                                    </p:animEffect>
                                  </p:childTnLst>
                                </p:cTn>
                              </p:par>
                            </p:childTnLst>
                          </p:cTn>
                        </p:par>
                      </p:childTnLst>
                    </p:cTn>
                  </p:par>
                  <p:par>
                    <p:cTn id="133" fill="hold">
                      <p:stCondLst>
                        <p:cond delay="indefinite"/>
                      </p:stCondLst>
                      <p:childTnLst>
                        <p:par>
                          <p:cTn id="134" fill="hold">
                            <p:stCondLst>
                              <p:cond delay="0"/>
                            </p:stCondLst>
                            <p:childTnLst>
                              <p:par>
                                <p:cTn id="135" presetID="31" presetClass="exit" presetSubtype="0" fill="hold" nodeType="clickEffect">
                                  <p:stCondLst>
                                    <p:cond delay="0"/>
                                  </p:stCondLst>
                                  <p:childTnLst>
                                    <p:anim calcmode="lin" valueType="num">
                                      <p:cBhvr>
                                        <p:cTn id="136" dur="1000"/>
                                        <p:tgtEl>
                                          <p:spTgt spid="101"/>
                                        </p:tgtEl>
                                        <p:attrNameLst>
                                          <p:attrName>ppt_w</p:attrName>
                                        </p:attrNameLst>
                                      </p:cBhvr>
                                      <p:tavLst>
                                        <p:tav tm="0">
                                          <p:val>
                                            <p:strVal val="ppt_w"/>
                                          </p:val>
                                        </p:tav>
                                        <p:tav tm="100000">
                                          <p:val>
                                            <p:fltVal val="0"/>
                                          </p:val>
                                        </p:tav>
                                      </p:tavLst>
                                    </p:anim>
                                    <p:anim calcmode="lin" valueType="num">
                                      <p:cBhvr>
                                        <p:cTn id="137" dur="1000"/>
                                        <p:tgtEl>
                                          <p:spTgt spid="101"/>
                                        </p:tgtEl>
                                        <p:attrNameLst>
                                          <p:attrName>ppt_h</p:attrName>
                                        </p:attrNameLst>
                                      </p:cBhvr>
                                      <p:tavLst>
                                        <p:tav tm="0">
                                          <p:val>
                                            <p:strVal val="ppt_h"/>
                                          </p:val>
                                        </p:tav>
                                        <p:tav tm="100000">
                                          <p:val>
                                            <p:fltVal val="0"/>
                                          </p:val>
                                        </p:tav>
                                      </p:tavLst>
                                    </p:anim>
                                    <p:anim calcmode="lin" valueType="num">
                                      <p:cBhvr>
                                        <p:cTn id="138" dur="1000"/>
                                        <p:tgtEl>
                                          <p:spTgt spid="101"/>
                                        </p:tgtEl>
                                        <p:attrNameLst>
                                          <p:attrName>style.rotation</p:attrName>
                                        </p:attrNameLst>
                                      </p:cBhvr>
                                      <p:tavLst>
                                        <p:tav tm="0">
                                          <p:val>
                                            <p:fltVal val="0"/>
                                          </p:val>
                                        </p:tav>
                                        <p:tav tm="100000">
                                          <p:val>
                                            <p:fltVal val="90"/>
                                          </p:val>
                                        </p:tav>
                                      </p:tavLst>
                                    </p:anim>
                                    <p:animEffect transition="out" filter="fade">
                                      <p:cBhvr>
                                        <p:cTn id="139" dur="1000"/>
                                        <p:tgtEl>
                                          <p:spTgt spid="101"/>
                                        </p:tgtEl>
                                      </p:cBhvr>
                                    </p:animEffect>
                                    <p:set>
                                      <p:cBhvr>
                                        <p:cTn id="140" dur="1" fill="hold">
                                          <p:stCondLst>
                                            <p:cond delay="999"/>
                                          </p:stCondLst>
                                        </p:cTn>
                                        <p:tgtEl>
                                          <p:spTgt spid="101"/>
                                        </p:tgtEl>
                                        <p:attrNameLst>
                                          <p:attrName>style.visibility</p:attrName>
                                        </p:attrNameLst>
                                      </p:cBhvr>
                                      <p:to>
                                        <p:strVal val="hidden"/>
                                      </p:to>
                                    </p:set>
                                  </p:childTnLst>
                                </p:cTn>
                              </p:par>
                            </p:childTnLst>
                          </p:cTn>
                        </p:par>
                      </p:childTnLst>
                    </p:cTn>
                  </p:par>
                  <p:par>
                    <p:cTn id="141" fill="hold">
                      <p:stCondLst>
                        <p:cond delay="indefinite"/>
                      </p:stCondLst>
                      <p:childTnLst>
                        <p:par>
                          <p:cTn id="142" fill="hold">
                            <p:stCondLst>
                              <p:cond delay="0"/>
                            </p:stCondLst>
                            <p:childTnLst>
                              <p:par>
                                <p:cTn id="143" presetID="49" presetClass="entr" presetSubtype="0" decel="100000" fill="hold" nodeType="clickEffect">
                                  <p:stCondLst>
                                    <p:cond delay="0"/>
                                  </p:stCondLst>
                                  <p:childTnLst>
                                    <p:set>
                                      <p:cBhvr>
                                        <p:cTn id="144" dur="1" fill="hold">
                                          <p:stCondLst>
                                            <p:cond delay="0"/>
                                          </p:stCondLst>
                                        </p:cTn>
                                        <p:tgtEl>
                                          <p:spTgt spid="101"/>
                                        </p:tgtEl>
                                        <p:attrNameLst>
                                          <p:attrName>style.visibility</p:attrName>
                                        </p:attrNameLst>
                                      </p:cBhvr>
                                      <p:to>
                                        <p:strVal val="visible"/>
                                      </p:to>
                                    </p:set>
                                    <p:anim calcmode="lin" valueType="num">
                                      <p:cBhvr>
                                        <p:cTn id="145" dur="500" fill="hold"/>
                                        <p:tgtEl>
                                          <p:spTgt spid="101"/>
                                        </p:tgtEl>
                                        <p:attrNameLst>
                                          <p:attrName>ppt_w</p:attrName>
                                        </p:attrNameLst>
                                      </p:cBhvr>
                                      <p:tavLst>
                                        <p:tav tm="0">
                                          <p:val>
                                            <p:fltVal val="0"/>
                                          </p:val>
                                        </p:tav>
                                        <p:tav tm="100000">
                                          <p:val>
                                            <p:strVal val="#ppt_w"/>
                                          </p:val>
                                        </p:tav>
                                      </p:tavLst>
                                    </p:anim>
                                    <p:anim calcmode="lin" valueType="num">
                                      <p:cBhvr>
                                        <p:cTn id="146" dur="500" fill="hold"/>
                                        <p:tgtEl>
                                          <p:spTgt spid="101"/>
                                        </p:tgtEl>
                                        <p:attrNameLst>
                                          <p:attrName>ppt_h</p:attrName>
                                        </p:attrNameLst>
                                      </p:cBhvr>
                                      <p:tavLst>
                                        <p:tav tm="0">
                                          <p:val>
                                            <p:fltVal val="0"/>
                                          </p:val>
                                        </p:tav>
                                        <p:tav tm="100000">
                                          <p:val>
                                            <p:strVal val="#ppt_h"/>
                                          </p:val>
                                        </p:tav>
                                      </p:tavLst>
                                    </p:anim>
                                    <p:anim calcmode="lin" valueType="num">
                                      <p:cBhvr>
                                        <p:cTn id="147" dur="500" fill="hold"/>
                                        <p:tgtEl>
                                          <p:spTgt spid="101"/>
                                        </p:tgtEl>
                                        <p:attrNameLst>
                                          <p:attrName>style.rotation</p:attrName>
                                        </p:attrNameLst>
                                      </p:cBhvr>
                                      <p:tavLst>
                                        <p:tav tm="0">
                                          <p:val>
                                            <p:fltVal val="360"/>
                                          </p:val>
                                        </p:tav>
                                        <p:tav tm="100000">
                                          <p:val>
                                            <p:fltVal val="0"/>
                                          </p:val>
                                        </p:tav>
                                      </p:tavLst>
                                    </p:anim>
                                    <p:animEffect transition="in" filter="fade">
                                      <p:cBhvr>
                                        <p:cTn id="148" dur="500"/>
                                        <p:tgtEl>
                                          <p:spTgt spid="101"/>
                                        </p:tgtEl>
                                      </p:cBhvr>
                                    </p:animEffect>
                                  </p:childTnLst>
                                </p:cTn>
                              </p:par>
                            </p:childTnLst>
                          </p:cTn>
                        </p:par>
                      </p:childTnLst>
                    </p:cTn>
                  </p:par>
                  <p:par>
                    <p:cTn id="149" fill="hold">
                      <p:stCondLst>
                        <p:cond delay="indefinite"/>
                      </p:stCondLst>
                      <p:childTnLst>
                        <p:par>
                          <p:cTn id="150" fill="hold">
                            <p:stCondLst>
                              <p:cond delay="0"/>
                            </p:stCondLst>
                            <p:childTnLst>
                              <p:par>
                                <p:cTn id="151" presetID="37" presetClass="entr" presetSubtype="0" fill="hold" grpId="0" nodeType="clickEffect">
                                  <p:stCondLst>
                                    <p:cond delay="0"/>
                                  </p:stCondLst>
                                  <p:childTnLst>
                                    <p:set>
                                      <p:cBhvr>
                                        <p:cTn id="152" dur="1" fill="hold">
                                          <p:stCondLst>
                                            <p:cond delay="0"/>
                                          </p:stCondLst>
                                        </p:cTn>
                                        <p:tgtEl>
                                          <p:spTgt spid="100"/>
                                        </p:tgtEl>
                                        <p:attrNameLst>
                                          <p:attrName>style.visibility</p:attrName>
                                        </p:attrNameLst>
                                      </p:cBhvr>
                                      <p:to>
                                        <p:strVal val="visible"/>
                                      </p:to>
                                    </p:set>
                                    <p:animEffect transition="in" filter="fade">
                                      <p:cBhvr>
                                        <p:cTn id="153" dur="1000"/>
                                        <p:tgtEl>
                                          <p:spTgt spid="100"/>
                                        </p:tgtEl>
                                      </p:cBhvr>
                                    </p:animEffect>
                                    <p:anim calcmode="lin" valueType="num">
                                      <p:cBhvr>
                                        <p:cTn id="154" dur="1000" fill="hold"/>
                                        <p:tgtEl>
                                          <p:spTgt spid="100"/>
                                        </p:tgtEl>
                                        <p:attrNameLst>
                                          <p:attrName>ppt_x</p:attrName>
                                        </p:attrNameLst>
                                      </p:cBhvr>
                                      <p:tavLst>
                                        <p:tav tm="0">
                                          <p:val>
                                            <p:strVal val="#ppt_x"/>
                                          </p:val>
                                        </p:tav>
                                        <p:tav tm="100000">
                                          <p:val>
                                            <p:strVal val="#ppt_x"/>
                                          </p:val>
                                        </p:tav>
                                      </p:tavLst>
                                    </p:anim>
                                    <p:anim calcmode="lin" valueType="num">
                                      <p:cBhvr>
                                        <p:cTn id="155" dur="900" decel="100000" fill="hold"/>
                                        <p:tgtEl>
                                          <p:spTgt spid="100"/>
                                        </p:tgtEl>
                                        <p:attrNameLst>
                                          <p:attrName>ppt_y</p:attrName>
                                        </p:attrNameLst>
                                      </p:cBhvr>
                                      <p:tavLst>
                                        <p:tav tm="0">
                                          <p:val>
                                            <p:strVal val="#ppt_y+1"/>
                                          </p:val>
                                        </p:tav>
                                        <p:tav tm="100000">
                                          <p:val>
                                            <p:strVal val="#ppt_y-.03"/>
                                          </p:val>
                                        </p:tav>
                                      </p:tavLst>
                                    </p:anim>
                                    <p:anim calcmode="lin" valueType="num">
                                      <p:cBhvr>
                                        <p:cTn id="156" dur="100" accel="100000" fill="hold">
                                          <p:stCondLst>
                                            <p:cond delay="900"/>
                                          </p:stCondLst>
                                        </p:cTn>
                                        <p:tgtEl>
                                          <p:spTgt spid="100"/>
                                        </p:tgtEl>
                                        <p:attrNameLst>
                                          <p:attrName>ppt_y</p:attrName>
                                        </p:attrNameLst>
                                      </p:cBhvr>
                                      <p:tavLst>
                                        <p:tav tm="0">
                                          <p:val>
                                            <p:strVal val="#ppt_y-.03"/>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37" presetClass="exit" presetSubtype="0" fill="hold" grpId="1" nodeType="clickEffect">
                                  <p:stCondLst>
                                    <p:cond delay="0"/>
                                  </p:stCondLst>
                                  <p:childTnLst>
                                    <p:animEffect transition="out" filter="fade">
                                      <p:cBhvr>
                                        <p:cTn id="160" dur="1000"/>
                                        <p:tgtEl>
                                          <p:spTgt spid="100"/>
                                        </p:tgtEl>
                                      </p:cBhvr>
                                    </p:animEffect>
                                    <p:anim calcmode="lin" valueType="num">
                                      <p:cBhvr>
                                        <p:cTn id="161" dur="1000"/>
                                        <p:tgtEl>
                                          <p:spTgt spid="100"/>
                                        </p:tgtEl>
                                        <p:attrNameLst>
                                          <p:attrName>ppt_x</p:attrName>
                                        </p:attrNameLst>
                                      </p:cBhvr>
                                      <p:tavLst>
                                        <p:tav tm="0">
                                          <p:val>
                                            <p:strVal val="ppt_x"/>
                                          </p:val>
                                        </p:tav>
                                        <p:tav tm="100000">
                                          <p:val>
                                            <p:strVal val="ppt_x"/>
                                          </p:val>
                                        </p:tav>
                                      </p:tavLst>
                                    </p:anim>
                                    <p:anim calcmode="lin" valueType="num">
                                      <p:cBhvr>
                                        <p:cTn id="162" dur="100" decel="100000"/>
                                        <p:tgtEl>
                                          <p:spTgt spid="100"/>
                                        </p:tgtEl>
                                        <p:attrNameLst>
                                          <p:attrName>ppt_y</p:attrName>
                                        </p:attrNameLst>
                                      </p:cBhvr>
                                      <p:tavLst>
                                        <p:tav tm="0">
                                          <p:val>
                                            <p:strVal val="ppt_y"/>
                                          </p:val>
                                        </p:tav>
                                        <p:tav tm="100000">
                                          <p:val>
                                            <p:strVal val="ppt_y-.03"/>
                                          </p:val>
                                        </p:tav>
                                      </p:tavLst>
                                    </p:anim>
                                    <p:anim calcmode="lin" valueType="num">
                                      <p:cBhvr>
                                        <p:cTn id="163" dur="900" accel="100000">
                                          <p:stCondLst>
                                            <p:cond delay="100"/>
                                          </p:stCondLst>
                                        </p:cTn>
                                        <p:tgtEl>
                                          <p:spTgt spid="100"/>
                                        </p:tgtEl>
                                        <p:attrNameLst>
                                          <p:attrName>ppt_y</p:attrName>
                                        </p:attrNameLst>
                                      </p:cBhvr>
                                      <p:tavLst>
                                        <p:tav tm="0">
                                          <p:val>
                                            <p:strVal val="ppt_y"/>
                                          </p:val>
                                        </p:tav>
                                        <p:tav tm="100000">
                                          <p:val>
                                            <p:strVal val="ppt_y+1"/>
                                          </p:val>
                                        </p:tav>
                                      </p:tavLst>
                                    </p:anim>
                                    <p:set>
                                      <p:cBhvr>
                                        <p:cTn id="164" dur="1" fill="hold">
                                          <p:stCondLst>
                                            <p:cond delay="999"/>
                                          </p:stCondLst>
                                        </p:cTn>
                                        <p:tgtEl>
                                          <p:spTgt spid="100"/>
                                        </p:tgtEl>
                                        <p:attrNameLst>
                                          <p:attrName>style.visibility</p:attrName>
                                        </p:attrNameLst>
                                      </p:cBhvr>
                                      <p:to>
                                        <p:strVal val="hidden"/>
                                      </p:to>
                                    </p:set>
                                  </p:childTnLst>
                                </p:cTn>
                              </p:par>
                            </p:childTnLst>
                          </p:cTn>
                        </p:par>
                      </p:childTnLst>
                    </p:cTn>
                  </p:par>
                  <p:par>
                    <p:cTn id="165" fill="hold">
                      <p:stCondLst>
                        <p:cond delay="indefinite"/>
                      </p:stCondLst>
                      <p:childTnLst>
                        <p:par>
                          <p:cTn id="166" fill="hold">
                            <p:stCondLst>
                              <p:cond delay="0"/>
                            </p:stCondLst>
                            <p:childTnLst>
                              <p:par>
                                <p:cTn id="167" presetID="31" presetClass="exit" presetSubtype="0" fill="hold" nodeType="clickEffect">
                                  <p:stCondLst>
                                    <p:cond delay="0"/>
                                  </p:stCondLst>
                                  <p:childTnLst>
                                    <p:anim calcmode="lin" valueType="num">
                                      <p:cBhvr>
                                        <p:cTn id="168" dur="1000"/>
                                        <p:tgtEl>
                                          <p:spTgt spid="101"/>
                                        </p:tgtEl>
                                        <p:attrNameLst>
                                          <p:attrName>ppt_w</p:attrName>
                                        </p:attrNameLst>
                                      </p:cBhvr>
                                      <p:tavLst>
                                        <p:tav tm="0">
                                          <p:val>
                                            <p:strVal val="ppt_w"/>
                                          </p:val>
                                        </p:tav>
                                        <p:tav tm="100000">
                                          <p:val>
                                            <p:fltVal val="0"/>
                                          </p:val>
                                        </p:tav>
                                      </p:tavLst>
                                    </p:anim>
                                    <p:anim calcmode="lin" valueType="num">
                                      <p:cBhvr>
                                        <p:cTn id="169" dur="1000"/>
                                        <p:tgtEl>
                                          <p:spTgt spid="101"/>
                                        </p:tgtEl>
                                        <p:attrNameLst>
                                          <p:attrName>ppt_h</p:attrName>
                                        </p:attrNameLst>
                                      </p:cBhvr>
                                      <p:tavLst>
                                        <p:tav tm="0">
                                          <p:val>
                                            <p:strVal val="ppt_h"/>
                                          </p:val>
                                        </p:tav>
                                        <p:tav tm="100000">
                                          <p:val>
                                            <p:fltVal val="0"/>
                                          </p:val>
                                        </p:tav>
                                      </p:tavLst>
                                    </p:anim>
                                    <p:anim calcmode="lin" valueType="num">
                                      <p:cBhvr>
                                        <p:cTn id="170" dur="1000"/>
                                        <p:tgtEl>
                                          <p:spTgt spid="101"/>
                                        </p:tgtEl>
                                        <p:attrNameLst>
                                          <p:attrName>style.rotation</p:attrName>
                                        </p:attrNameLst>
                                      </p:cBhvr>
                                      <p:tavLst>
                                        <p:tav tm="0">
                                          <p:val>
                                            <p:fltVal val="0"/>
                                          </p:val>
                                        </p:tav>
                                        <p:tav tm="100000">
                                          <p:val>
                                            <p:fltVal val="90"/>
                                          </p:val>
                                        </p:tav>
                                      </p:tavLst>
                                    </p:anim>
                                    <p:animEffect transition="out" filter="fade">
                                      <p:cBhvr>
                                        <p:cTn id="171" dur="1000"/>
                                        <p:tgtEl>
                                          <p:spTgt spid="101"/>
                                        </p:tgtEl>
                                      </p:cBhvr>
                                    </p:animEffect>
                                    <p:set>
                                      <p:cBhvr>
                                        <p:cTn id="172" dur="1" fill="hold">
                                          <p:stCondLst>
                                            <p:cond delay="999"/>
                                          </p:stCondLst>
                                        </p:cTn>
                                        <p:tgtEl>
                                          <p:spTgt spid="10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98" grpId="0" animBg="1"/>
      <p:bldP spid="98" grpId="1" animBg="1"/>
      <p:bldP spid="100" grpId="0" animBg="1"/>
      <p:bldP spid="100"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BB4A288-31AD-48C2-B51A-26D773DE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program&#10;&#10;Description automatically generated">
            <a:extLst>
              <a:ext uri="{FF2B5EF4-FFF2-40B4-BE49-F238E27FC236}">
                <a16:creationId xmlns:a16="http://schemas.microsoft.com/office/drawing/2014/main" id="{82F2C1AF-5856-2E23-30EF-B644FDB46303}"/>
              </a:ext>
            </a:extLst>
          </p:cNvPr>
          <p:cNvPicPr>
            <a:picLocks noChangeAspect="1"/>
          </p:cNvPicPr>
          <p:nvPr/>
        </p:nvPicPr>
        <p:blipFill rotWithShape="1">
          <a:blip r:embed="rId2"/>
          <a:srcRect r="2865" b="-1"/>
          <a:stretch/>
        </p:blipFill>
        <p:spPr>
          <a:xfrm>
            <a:off x="571500" y="240970"/>
            <a:ext cx="10789170" cy="6304998"/>
          </a:xfrm>
          <a:prstGeom prst="rect">
            <a:avLst/>
          </a:prstGeom>
        </p:spPr>
      </p:pic>
      <p:grpSp>
        <p:nvGrpSpPr>
          <p:cNvPr id="10" name="Group 9">
            <a:extLst>
              <a:ext uri="{FF2B5EF4-FFF2-40B4-BE49-F238E27FC236}">
                <a16:creationId xmlns:a16="http://schemas.microsoft.com/office/drawing/2014/main" id="{F36FF0C2-1368-4678-BFE9-F06C8370BE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69445" y="41005"/>
            <a:ext cx="952998" cy="6797768"/>
            <a:chOff x="11084465" y="29503"/>
            <a:chExt cx="952998" cy="6797768"/>
          </a:xfrm>
          <a:solidFill>
            <a:schemeClr val="bg2">
              <a:lumMod val="90000"/>
            </a:schemeClr>
          </a:solidFill>
        </p:grpSpPr>
        <p:sp>
          <p:nvSpPr>
            <p:cNvPr id="11" name="Freeform 6">
              <a:extLst>
                <a:ext uri="{FF2B5EF4-FFF2-40B4-BE49-F238E27FC236}">
                  <a16:creationId xmlns:a16="http://schemas.microsoft.com/office/drawing/2014/main" id="{8AA07C56-137F-4036-AA62-DFAD3220BB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22617" y="44533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99EDAC04-A9E6-483F-A558-95AE3322C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43845" y="65544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22">
              <a:extLst>
                <a:ext uri="{FF2B5EF4-FFF2-40B4-BE49-F238E27FC236}">
                  <a16:creationId xmlns:a16="http://schemas.microsoft.com/office/drawing/2014/main" id="{B24B08F8-86A7-46CF-B135-85BC89E6C9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79248" y="171177"/>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27">
              <a:extLst>
                <a:ext uri="{FF2B5EF4-FFF2-40B4-BE49-F238E27FC236}">
                  <a16:creationId xmlns:a16="http://schemas.microsoft.com/office/drawing/2014/main" id="{305C79E4-50EB-4252-9ED5-4E6746CF95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07653" y="353284"/>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30">
              <a:extLst>
                <a:ext uri="{FF2B5EF4-FFF2-40B4-BE49-F238E27FC236}">
                  <a16:creationId xmlns:a16="http://schemas.microsoft.com/office/drawing/2014/main" id="{DB9EF8C6-625B-4D05-9F40-1148F344EB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082447" y="638046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3">
              <a:extLst>
                <a:ext uri="{FF2B5EF4-FFF2-40B4-BE49-F238E27FC236}">
                  <a16:creationId xmlns:a16="http://schemas.microsoft.com/office/drawing/2014/main" id="{0BA3E572-C292-4182-9C48-64E7499383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00148" y="671795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51">
              <a:extLst>
                <a:ext uri="{FF2B5EF4-FFF2-40B4-BE49-F238E27FC236}">
                  <a16:creationId xmlns:a16="http://schemas.microsoft.com/office/drawing/2014/main" id="{C808C642-A448-4334-A45D-298E195231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18707" y="6470571"/>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3">
              <a:extLst>
                <a:ext uri="{FF2B5EF4-FFF2-40B4-BE49-F238E27FC236}">
                  <a16:creationId xmlns:a16="http://schemas.microsoft.com/office/drawing/2014/main" id="{50A0B194-227C-471A-9007-E04C1B2A64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89540" y="620594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55">
              <a:extLst>
                <a:ext uri="{FF2B5EF4-FFF2-40B4-BE49-F238E27FC236}">
                  <a16:creationId xmlns:a16="http://schemas.microsoft.com/office/drawing/2014/main" id="{01503FB7-35F4-452A-AA13-FA9B739567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86135" y="600613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56">
              <a:extLst>
                <a:ext uri="{FF2B5EF4-FFF2-40B4-BE49-F238E27FC236}">
                  <a16:creationId xmlns:a16="http://schemas.microsoft.com/office/drawing/2014/main" id="{A7428F14-26D7-4251-B0D7-13ED3363B6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8119" y="510640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57">
              <a:extLst>
                <a:ext uri="{FF2B5EF4-FFF2-40B4-BE49-F238E27FC236}">
                  <a16:creationId xmlns:a16="http://schemas.microsoft.com/office/drawing/2014/main" id="{0E380A7C-6EA8-42E7-A052-CC1F301CB3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90238" y="577190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0">
              <a:extLst>
                <a:ext uri="{FF2B5EF4-FFF2-40B4-BE49-F238E27FC236}">
                  <a16:creationId xmlns:a16="http://schemas.microsoft.com/office/drawing/2014/main" id="{E45EC6E9-E9FB-414B-916B-1A4F397CCE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5305" y="5566595"/>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1">
              <a:extLst>
                <a:ext uri="{FF2B5EF4-FFF2-40B4-BE49-F238E27FC236}">
                  <a16:creationId xmlns:a16="http://schemas.microsoft.com/office/drawing/2014/main" id="{246B8861-C096-4519-B056-40D9F3D57E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52805" y="530204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9">
              <a:extLst>
                <a:ext uri="{FF2B5EF4-FFF2-40B4-BE49-F238E27FC236}">
                  <a16:creationId xmlns:a16="http://schemas.microsoft.com/office/drawing/2014/main" id="{8FB4DB52-8534-409C-99C2-15A5B4B7D8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18872" y="664902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0">
              <a:extLst>
                <a:ext uri="{FF2B5EF4-FFF2-40B4-BE49-F238E27FC236}">
                  <a16:creationId xmlns:a16="http://schemas.microsoft.com/office/drawing/2014/main" id="{9DC9CA5F-8A82-4023-976E-F75636887C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49356" y="635653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1">
              <a:extLst>
                <a:ext uri="{FF2B5EF4-FFF2-40B4-BE49-F238E27FC236}">
                  <a16:creationId xmlns:a16="http://schemas.microsoft.com/office/drawing/2014/main" id="{51B27B7C-9F3B-45E9-B20B-1ADA12E2B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39941" y="524538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82">
              <a:extLst>
                <a:ext uri="{FF2B5EF4-FFF2-40B4-BE49-F238E27FC236}">
                  <a16:creationId xmlns:a16="http://schemas.microsoft.com/office/drawing/2014/main" id="{3C052CD9-53CD-418A-BADE-A89B108DA1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44511" y="5489055"/>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3">
              <a:extLst>
                <a:ext uri="{FF2B5EF4-FFF2-40B4-BE49-F238E27FC236}">
                  <a16:creationId xmlns:a16="http://schemas.microsoft.com/office/drawing/2014/main" id="{AB40D02E-FFB3-4513-B68F-19D5F87BE3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69296" y="5715712"/>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89">
              <a:extLst>
                <a:ext uri="{FF2B5EF4-FFF2-40B4-BE49-F238E27FC236}">
                  <a16:creationId xmlns:a16="http://schemas.microsoft.com/office/drawing/2014/main" id="{4E0CF1B4-7350-45D3-AA67-23D3DA1445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52595" y="6058911"/>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0">
              <a:extLst>
                <a:ext uri="{FF2B5EF4-FFF2-40B4-BE49-F238E27FC236}">
                  <a16:creationId xmlns:a16="http://schemas.microsoft.com/office/drawing/2014/main" id="{BCFB5000-DB4D-4D2B-B5A9-E4DC57DA2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44150" y="5453670"/>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05">
              <a:extLst>
                <a:ext uri="{FF2B5EF4-FFF2-40B4-BE49-F238E27FC236}">
                  <a16:creationId xmlns:a16="http://schemas.microsoft.com/office/drawing/2014/main" id="{10583E8C-B65B-44DE-AB4C-50739C275F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792501" y="5511559"/>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07">
              <a:extLst>
                <a:ext uri="{FF2B5EF4-FFF2-40B4-BE49-F238E27FC236}">
                  <a16:creationId xmlns:a16="http://schemas.microsoft.com/office/drawing/2014/main" id="{9EDC808B-6650-4B67-AFBF-66C035A86F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03807" y="523591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08">
              <a:extLst>
                <a:ext uri="{FF2B5EF4-FFF2-40B4-BE49-F238E27FC236}">
                  <a16:creationId xmlns:a16="http://schemas.microsoft.com/office/drawing/2014/main" id="{188B201A-7DC8-4D7A-97B6-D8044588C5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24688" y="6316093"/>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09">
              <a:extLst>
                <a:ext uri="{FF2B5EF4-FFF2-40B4-BE49-F238E27FC236}">
                  <a16:creationId xmlns:a16="http://schemas.microsoft.com/office/drawing/2014/main" id="{E60F1A42-D89E-46D0-BC94-E40CE89389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08704" y="5801429"/>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11">
              <a:extLst>
                <a:ext uri="{FF2B5EF4-FFF2-40B4-BE49-F238E27FC236}">
                  <a16:creationId xmlns:a16="http://schemas.microsoft.com/office/drawing/2014/main" id="{5FEC35CE-44F6-46DC-933C-E30C32583B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33689" y="6070485"/>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12">
              <a:extLst>
                <a:ext uri="{FF2B5EF4-FFF2-40B4-BE49-F238E27FC236}">
                  <a16:creationId xmlns:a16="http://schemas.microsoft.com/office/drawing/2014/main" id="{80E6833F-4096-4C39-87A1-D1C13F7B9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42486" y="659761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22">
              <a:extLst>
                <a:ext uri="{FF2B5EF4-FFF2-40B4-BE49-F238E27FC236}">
                  <a16:creationId xmlns:a16="http://schemas.microsoft.com/office/drawing/2014/main" id="{C7FA2BEA-6139-4CC0-9077-53F3E770D1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32857" y="61551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32">
              <a:extLst>
                <a:ext uri="{FF2B5EF4-FFF2-40B4-BE49-F238E27FC236}">
                  <a16:creationId xmlns:a16="http://schemas.microsoft.com/office/drawing/2014/main" id="{B8FF5505-741C-4F51-8085-FA6BEE6D34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3671" y="4136638"/>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33">
              <a:extLst>
                <a:ext uri="{FF2B5EF4-FFF2-40B4-BE49-F238E27FC236}">
                  <a16:creationId xmlns:a16="http://schemas.microsoft.com/office/drawing/2014/main" id="{0CC1EAAD-EC93-467A-9F9F-081C46DA55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86668" y="3076335"/>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34">
              <a:extLst>
                <a:ext uri="{FF2B5EF4-FFF2-40B4-BE49-F238E27FC236}">
                  <a16:creationId xmlns:a16="http://schemas.microsoft.com/office/drawing/2014/main" id="{E4D416D8-950B-46A4-BE7C-B8F15C96A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99576" y="207003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35">
              <a:extLst>
                <a:ext uri="{FF2B5EF4-FFF2-40B4-BE49-F238E27FC236}">
                  <a16:creationId xmlns:a16="http://schemas.microsoft.com/office/drawing/2014/main" id="{7951D665-8157-4D6B-922C-A1900B577C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07468" y="28583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36">
              <a:extLst>
                <a:ext uri="{FF2B5EF4-FFF2-40B4-BE49-F238E27FC236}">
                  <a16:creationId xmlns:a16="http://schemas.microsoft.com/office/drawing/2014/main" id="{29F5F3A4-D45D-4658-AB98-99B4B4A42A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2039" y="1389379"/>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37">
              <a:extLst>
                <a:ext uri="{FF2B5EF4-FFF2-40B4-BE49-F238E27FC236}">
                  <a16:creationId xmlns:a16="http://schemas.microsoft.com/office/drawing/2014/main" id="{014794A8-7E72-486F-8FA4-27526B180C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39516" y="4357073"/>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38">
              <a:extLst>
                <a:ext uri="{FF2B5EF4-FFF2-40B4-BE49-F238E27FC236}">
                  <a16:creationId xmlns:a16="http://schemas.microsoft.com/office/drawing/2014/main" id="{45C1B2B9-25BC-4581-957B-C68ECDC71C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19441" y="2569203"/>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39">
              <a:extLst>
                <a:ext uri="{FF2B5EF4-FFF2-40B4-BE49-F238E27FC236}">
                  <a16:creationId xmlns:a16="http://schemas.microsoft.com/office/drawing/2014/main" id="{841147DE-C257-4ECB-9E2A-64910119DF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3788" y="2315841"/>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0">
              <a:extLst>
                <a:ext uri="{FF2B5EF4-FFF2-40B4-BE49-F238E27FC236}">
                  <a16:creationId xmlns:a16="http://schemas.microsoft.com/office/drawing/2014/main" id="{988A74A0-9CF0-4363-B47C-8F7A1D864B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5280" y="4859140"/>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1">
              <a:extLst>
                <a:ext uri="{FF2B5EF4-FFF2-40B4-BE49-F238E27FC236}">
                  <a16:creationId xmlns:a16="http://schemas.microsoft.com/office/drawing/2014/main" id="{98682529-A56F-4F0E-B250-68E8C5AE35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2039" y="118185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2">
              <a:extLst>
                <a:ext uri="{FF2B5EF4-FFF2-40B4-BE49-F238E27FC236}">
                  <a16:creationId xmlns:a16="http://schemas.microsoft.com/office/drawing/2014/main" id="{B8D68705-B8DF-4E6C-BB40-8517E89E5B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33871" y="1845067"/>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44">
              <a:extLst>
                <a:ext uri="{FF2B5EF4-FFF2-40B4-BE49-F238E27FC236}">
                  <a16:creationId xmlns:a16="http://schemas.microsoft.com/office/drawing/2014/main" id="{8DD7573C-717E-403E-B71D-9BCACDAB21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43373" y="337318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5">
              <a:extLst>
                <a:ext uri="{FF2B5EF4-FFF2-40B4-BE49-F238E27FC236}">
                  <a16:creationId xmlns:a16="http://schemas.microsoft.com/office/drawing/2014/main" id="{D4194B4D-7157-4ACF-95DC-D7AF0A6952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52232" y="1599401"/>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46">
              <a:extLst>
                <a:ext uri="{FF2B5EF4-FFF2-40B4-BE49-F238E27FC236}">
                  <a16:creationId xmlns:a16="http://schemas.microsoft.com/office/drawing/2014/main" id="{5D8F0A7C-354E-4FE2-B794-45E818F1B1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6212" y="4626521"/>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47">
              <a:extLst>
                <a:ext uri="{FF2B5EF4-FFF2-40B4-BE49-F238E27FC236}">
                  <a16:creationId xmlns:a16="http://schemas.microsoft.com/office/drawing/2014/main" id="{CB85A072-967A-4698-A424-354CE20354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41483" y="3610834"/>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48">
              <a:extLst>
                <a:ext uri="{FF2B5EF4-FFF2-40B4-BE49-F238E27FC236}">
                  <a16:creationId xmlns:a16="http://schemas.microsoft.com/office/drawing/2014/main" id="{8DA02448-8B5C-4AC9-BDD5-14770E75FB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60404" y="384348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49">
              <a:extLst>
                <a:ext uri="{FF2B5EF4-FFF2-40B4-BE49-F238E27FC236}">
                  <a16:creationId xmlns:a16="http://schemas.microsoft.com/office/drawing/2014/main" id="{AD010EBD-511F-45F4-BB35-0C2CFB774A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48882" y="920437"/>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2">
              <a:extLst>
                <a:ext uri="{FF2B5EF4-FFF2-40B4-BE49-F238E27FC236}">
                  <a16:creationId xmlns:a16="http://schemas.microsoft.com/office/drawing/2014/main" id="{F1124E4C-C7DB-4951-873E-C80F170A27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53136" y="451325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3">
              <a:extLst>
                <a:ext uri="{FF2B5EF4-FFF2-40B4-BE49-F238E27FC236}">
                  <a16:creationId xmlns:a16="http://schemas.microsoft.com/office/drawing/2014/main" id="{B9EE9131-6E1F-470B-B22B-60EACE2889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13887" y="3292339"/>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4">
              <a:extLst>
                <a:ext uri="{FF2B5EF4-FFF2-40B4-BE49-F238E27FC236}">
                  <a16:creationId xmlns:a16="http://schemas.microsoft.com/office/drawing/2014/main" id="{E46F449B-1590-472C-86DA-EB4E44AB67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87119" y="4756266"/>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5">
              <a:extLst>
                <a:ext uri="{FF2B5EF4-FFF2-40B4-BE49-F238E27FC236}">
                  <a16:creationId xmlns:a16="http://schemas.microsoft.com/office/drawing/2014/main" id="{8EBE2813-0BAB-41DC-96D3-C3688D4C54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2438" y="3633468"/>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66">
              <a:extLst>
                <a:ext uri="{FF2B5EF4-FFF2-40B4-BE49-F238E27FC236}">
                  <a16:creationId xmlns:a16="http://schemas.microsoft.com/office/drawing/2014/main" id="{A11A26A2-8C23-4F7E-9D71-54E87A0438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4909" y="2054390"/>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67">
              <a:extLst>
                <a:ext uri="{FF2B5EF4-FFF2-40B4-BE49-F238E27FC236}">
                  <a16:creationId xmlns:a16="http://schemas.microsoft.com/office/drawing/2014/main" id="{148900A8-18D9-433E-BA76-880B7509D3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98145" y="2831840"/>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68">
              <a:extLst>
                <a:ext uri="{FF2B5EF4-FFF2-40B4-BE49-F238E27FC236}">
                  <a16:creationId xmlns:a16="http://schemas.microsoft.com/office/drawing/2014/main" id="{03EA20F8-80B4-406A-82F3-B78F8AAB33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13292" y="4168868"/>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69">
              <a:extLst>
                <a:ext uri="{FF2B5EF4-FFF2-40B4-BE49-F238E27FC236}">
                  <a16:creationId xmlns:a16="http://schemas.microsoft.com/office/drawing/2014/main" id="{1AC69F26-3D5A-412D-9B24-069B1608FF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4792" y="1772145"/>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70">
              <a:extLst>
                <a:ext uri="{FF2B5EF4-FFF2-40B4-BE49-F238E27FC236}">
                  <a16:creationId xmlns:a16="http://schemas.microsoft.com/office/drawing/2014/main" id="{3FC53C49-A9EC-4769-8F1C-CAF2163FE5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53871" y="1216307"/>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71">
              <a:extLst>
                <a:ext uri="{FF2B5EF4-FFF2-40B4-BE49-F238E27FC236}">
                  <a16:creationId xmlns:a16="http://schemas.microsoft.com/office/drawing/2014/main" id="{E306E0D3-EEA9-4BD5-97D0-B407DC0771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6541" y="2314012"/>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2">
              <a:extLst>
                <a:ext uri="{FF2B5EF4-FFF2-40B4-BE49-F238E27FC236}">
                  <a16:creationId xmlns:a16="http://schemas.microsoft.com/office/drawing/2014/main" id="{3DA4D402-E6F2-44EF-B3C2-035BBE799D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9804" y="2540871"/>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73">
              <a:extLst>
                <a:ext uri="{FF2B5EF4-FFF2-40B4-BE49-F238E27FC236}">
                  <a16:creationId xmlns:a16="http://schemas.microsoft.com/office/drawing/2014/main" id="{685A00C5-F801-4DCE-A740-60116110C4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14678" y="3047034"/>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74">
              <a:extLst>
                <a:ext uri="{FF2B5EF4-FFF2-40B4-BE49-F238E27FC236}">
                  <a16:creationId xmlns:a16="http://schemas.microsoft.com/office/drawing/2014/main" id="{AD81D144-1049-4F07-B64A-494595AEF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30776" y="1430030"/>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75">
              <a:extLst>
                <a:ext uri="{FF2B5EF4-FFF2-40B4-BE49-F238E27FC236}">
                  <a16:creationId xmlns:a16="http://schemas.microsoft.com/office/drawing/2014/main" id="{7AF2D738-D1B9-4216-A4C9-1AEA74978E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44628" y="5018066"/>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77">
              <a:extLst>
                <a:ext uri="{FF2B5EF4-FFF2-40B4-BE49-F238E27FC236}">
                  <a16:creationId xmlns:a16="http://schemas.microsoft.com/office/drawing/2014/main" id="{ACCAEBED-349A-4A9F-ABE6-C218E13DA6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16342" y="385704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85">
              <a:extLst>
                <a:ext uri="{FF2B5EF4-FFF2-40B4-BE49-F238E27FC236}">
                  <a16:creationId xmlns:a16="http://schemas.microsoft.com/office/drawing/2014/main" id="{449E2683-98C3-4578-93E8-6740F1D2C5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54010" y="100719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87">
              <a:extLst>
                <a:ext uri="{FF2B5EF4-FFF2-40B4-BE49-F238E27FC236}">
                  <a16:creationId xmlns:a16="http://schemas.microsoft.com/office/drawing/2014/main" id="{F2DD3CED-5338-4ED7-9411-2026EE2463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59442" y="790690"/>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88">
              <a:extLst>
                <a:ext uri="{FF2B5EF4-FFF2-40B4-BE49-F238E27FC236}">
                  <a16:creationId xmlns:a16="http://schemas.microsoft.com/office/drawing/2014/main" id="{939A6FE0-5D9F-4E14-A644-400D02E107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87374" y="182832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91">
              <a:extLst>
                <a:ext uri="{FF2B5EF4-FFF2-40B4-BE49-F238E27FC236}">
                  <a16:creationId xmlns:a16="http://schemas.microsoft.com/office/drawing/2014/main" id="{8DD21398-3558-4594-BCBB-4812E953AF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35835" y="4740844"/>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92">
              <a:extLst>
                <a:ext uri="{FF2B5EF4-FFF2-40B4-BE49-F238E27FC236}">
                  <a16:creationId xmlns:a16="http://schemas.microsoft.com/office/drawing/2014/main" id="{C0467C36-997C-428D-8B2C-4194971C10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43618" y="501491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93">
              <a:extLst>
                <a:ext uri="{FF2B5EF4-FFF2-40B4-BE49-F238E27FC236}">
                  <a16:creationId xmlns:a16="http://schemas.microsoft.com/office/drawing/2014/main" id="{7A3A1CB8-A3D2-48F9-8D47-3E0E9C36F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38432" y="4222102"/>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94">
              <a:extLst>
                <a:ext uri="{FF2B5EF4-FFF2-40B4-BE49-F238E27FC236}">
                  <a16:creationId xmlns:a16="http://schemas.microsoft.com/office/drawing/2014/main" id="{F0EBEBD0-4EA8-4560-9921-BF43DC7B4C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72692" y="211625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95">
              <a:extLst>
                <a:ext uri="{FF2B5EF4-FFF2-40B4-BE49-F238E27FC236}">
                  <a16:creationId xmlns:a16="http://schemas.microsoft.com/office/drawing/2014/main" id="{C54EC822-DFA6-4D93-8DC8-DC0A840298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67378" y="448735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96">
              <a:extLst>
                <a:ext uri="{FF2B5EF4-FFF2-40B4-BE49-F238E27FC236}">
                  <a16:creationId xmlns:a16="http://schemas.microsoft.com/office/drawing/2014/main" id="{D65DCD79-2FDE-464F-A79B-10BB33DAFF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80093" y="3902573"/>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97">
              <a:extLst>
                <a:ext uri="{FF2B5EF4-FFF2-40B4-BE49-F238E27FC236}">
                  <a16:creationId xmlns:a16="http://schemas.microsoft.com/office/drawing/2014/main" id="{ACC6CC67-1A50-4D24-9119-85096ADA9B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67359" y="2680665"/>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98">
              <a:extLst>
                <a:ext uri="{FF2B5EF4-FFF2-40B4-BE49-F238E27FC236}">
                  <a16:creationId xmlns:a16="http://schemas.microsoft.com/office/drawing/2014/main" id="{986891AA-2CD6-4DCC-8B50-D24F0162E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67410" y="3241558"/>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99">
              <a:extLst>
                <a:ext uri="{FF2B5EF4-FFF2-40B4-BE49-F238E27FC236}">
                  <a16:creationId xmlns:a16="http://schemas.microsoft.com/office/drawing/2014/main" id="{00E2F201-70C1-4ED3-829B-EB59E952E8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51512" y="2915059"/>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00">
              <a:extLst>
                <a:ext uri="{FF2B5EF4-FFF2-40B4-BE49-F238E27FC236}">
                  <a16:creationId xmlns:a16="http://schemas.microsoft.com/office/drawing/2014/main" id="{A6DD6332-E461-4F10-8D82-AB5B0A7E53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84501" y="359842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01">
              <a:extLst>
                <a:ext uri="{FF2B5EF4-FFF2-40B4-BE49-F238E27FC236}">
                  <a16:creationId xmlns:a16="http://schemas.microsoft.com/office/drawing/2014/main" id="{6AE8F5D2-BE5E-4B80-8FBC-641F2973B8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80037" y="240246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02">
              <a:extLst>
                <a:ext uri="{FF2B5EF4-FFF2-40B4-BE49-F238E27FC236}">
                  <a16:creationId xmlns:a16="http://schemas.microsoft.com/office/drawing/2014/main" id="{6DECA84D-7932-41AC-8542-012632996F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00694" y="1824126"/>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03">
              <a:extLst>
                <a:ext uri="{FF2B5EF4-FFF2-40B4-BE49-F238E27FC236}">
                  <a16:creationId xmlns:a16="http://schemas.microsoft.com/office/drawing/2014/main" id="{C1A6F2B1-82E1-4AEF-BCBB-9ADBB338DE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98291" y="15504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04">
              <a:extLst>
                <a:ext uri="{FF2B5EF4-FFF2-40B4-BE49-F238E27FC236}">
                  <a16:creationId xmlns:a16="http://schemas.microsoft.com/office/drawing/2014/main" id="{403C258E-F8DE-43B9-AF08-897A81D334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16643" y="511663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13">
              <a:extLst>
                <a:ext uri="{FF2B5EF4-FFF2-40B4-BE49-F238E27FC236}">
                  <a16:creationId xmlns:a16="http://schemas.microsoft.com/office/drawing/2014/main" id="{BBE141A3-0570-4483-93D5-301BE7ECB6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62643" y="2725450"/>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14">
              <a:extLst>
                <a:ext uri="{FF2B5EF4-FFF2-40B4-BE49-F238E27FC236}">
                  <a16:creationId xmlns:a16="http://schemas.microsoft.com/office/drawing/2014/main" id="{6C3E05F9-E50D-4BCF-91BC-01D59C961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62783" y="396240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15">
              <a:extLst>
                <a:ext uri="{FF2B5EF4-FFF2-40B4-BE49-F238E27FC236}">
                  <a16:creationId xmlns:a16="http://schemas.microsoft.com/office/drawing/2014/main" id="{CD932AE2-2A3D-433E-B718-28ED727D2D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68496" y="3299546"/>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17">
              <a:extLst>
                <a:ext uri="{FF2B5EF4-FFF2-40B4-BE49-F238E27FC236}">
                  <a16:creationId xmlns:a16="http://schemas.microsoft.com/office/drawing/2014/main" id="{8D09562E-0B00-4C95-A7C2-577F67EA56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80294" y="1603867"/>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18">
              <a:extLst>
                <a:ext uri="{FF2B5EF4-FFF2-40B4-BE49-F238E27FC236}">
                  <a16:creationId xmlns:a16="http://schemas.microsoft.com/office/drawing/2014/main" id="{513CB7FD-DC7A-4CF7-B050-F3FD4B6DA8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99900" y="906357"/>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19">
              <a:extLst>
                <a:ext uri="{FF2B5EF4-FFF2-40B4-BE49-F238E27FC236}">
                  <a16:creationId xmlns:a16="http://schemas.microsoft.com/office/drawing/2014/main" id="{4B87A25A-B78E-40BA-8964-AA0D84460B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98177" y="1175595"/>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20">
              <a:extLst>
                <a:ext uri="{FF2B5EF4-FFF2-40B4-BE49-F238E27FC236}">
                  <a16:creationId xmlns:a16="http://schemas.microsoft.com/office/drawing/2014/main" id="{BD55937F-97E3-4FB7-906A-827A5690B8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1828" y="388053"/>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21">
              <a:extLst>
                <a:ext uri="{FF2B5EF4-FFF2-40B4-BE49-F238E27FC236}">
                  <a16:creationId xmlns:a16="http://schemas.microsoft.com/office/drawing/2014/main" id="{68D68F87-9FC4-4F32-911C-65A5B8B743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18379" y="12012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00">
              <a:extLst>
                <a:ext uri="{FF2B5EF4-FFF2-40B4-BE49-F238E27FC236}">
                  <a16:creationId xmlns:a16="http://schemas.microsoft.com/office/drawing/2014/main" id="{DDEAB08E-18C9-4C44-82FD-1ACAD9A6ED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84500" y="4682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extBox 1">
            <a:extLst>
              <a:ext uri="{FF2B5EF4-FFF2-40B4-BE49-F238E27FC236}">
                <a16:creationId xmlns:a16="http://schemas.microsoft.com/office/drawing/2014/main" id="{9F56D296-350E-71CE-19CF-487564337875}"/>
              </a:ext>
            </a:extLst>
          </p:cNvPr>
          <p:cNvSpPr txBox="1"/>
          <p:nvPr/>
        </p:nvSpPr>
        <p:spPr>
          <a:xfrm>
            <a:off x="1961823" y="2302568"/>
            <a:ext cx="9173980" cy="2062103"/>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CA" sz="3200" b="0" i="0" u="none" strike="noStrike" dirty="0">
                <a:solidFill>
                  <a:srgbClr val="374151"/>
                </a:solidFill>
                <a:effectLst/>
                <a:latin typeface="+mj-lt"/>
              </a:rPr>
              <a:t>These lines update the </a:t>
            </a:r>
            <a:r>
              <a:rPr lang="en-CA" sz="3200" dirty="0" err="1">
                <a:latin typeface="+mj-lt"/>
              </a:rPr>
              <a:t>sudokudisplayBoard</a:t>
            </a:r>
            <a:r>
              <a:rPr lang="en-CA" sz="3200" b="0" i="0" u="none" strike="noStrike" dirty="0">
                <a:solidFill>
                  <a:srgbClr val="374151"/>
                </a:solidFill>
                <a:effectLst/>
                <a:latin typeface="+mj-lt"/>
              </a:rPr>
              <a:t> with the user's valid move. If there's an exception while parsing the numbers, it catches the exception and displays an error message.</a:t>
            </a:r>
            <a:endParaRPr lang="en-US" sz="3200" dirty="0">
              <a:latin typeface="+mj-lt"/>
            </a:endParaRPr>
          </a:p>
        </p:txBody>
      </p:sp>
      <p:pic>
        <p:nvPicPr>
          <p:cNvPr id="5" name="Graphic 4" descr="Arrow: Rotate right with solid fill">
            <a:extLst>
              <a:ext uri="{FF2B5EF4-FFF2-40B4-BE49-F238E27FC236}">
                <a16:creationId xmlns:a16="http://schemas.microsoft.com/office/drawing/2014/main" id="{8DC1E74A-6A56-B0E5-4A28-F98FCAF96E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004872" y="4435061"/>
            <a:ext cx="713219" cy="713219"/>
          </a:xfrm>
          <a:prstGeom prst="rect">
            <a:avLst/>
          </a:prstGeom>
        </p:spPr>
      </p:pic>
      <p:sp>
        <p:nvSpPr>
          <p:cNvPr id="6" name="TextBox 5">
            <a:extLst>
              <a:ext uri="{FF2B5EF4-FFF2-40B4-BE49-F238E27FC236}">
                <a16:creationId xmlns:a16="http://schemas.microsoft.com/office/drawing/2014/main" id="{4770AD17-F204-A485-C66E-0B3CF75020B4}"/>
              </a:ext>
            </a:extLst>
          </p:cNvPr>
          <p:cNvSpPr txBox="1"/>
          <p:nvPr/>
        </p:nvSpPr>
        <p:spPr>
          <a:xfrm>
            <a:off x="1340715" y="5181678"/>
            <a:ext cx="10019955" cy="400110"/>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CA" sz="2000" b="0" i="0" u="none" strike="noStrike" dirty="0">
                <a:solidFill>
                  <a:srgbClr val="374151"/>
                </a:solidFill>
                <a:effectLst/>
                <a:latin typeface="+mj-lt"/>
              </a:rPr>
              <a:t>This closes the </a:t>
            </a:r>
            <a:r>
              <a:rPr lang="en-CA" sz="2000" dirty="0">
                <a:latin typeface="+mj-lt"/>
              </a:rPr>
              <a:t>Scanner</a:t>
            </a:r>
            <a:r>
              <a:rPr lang="en-CA" sz="2000" b="0" i="0" u="none" strike="noStrike" dirty="0">
                <a:solidFill>
                  <a:srgbClr val="374151"/>
                </a:solidFill>
                <a:effectLst/>
                <a:latin typeface="+mj-lt"/>
              </a:rPr>
              <a:t> and marks the end of the </a:t>
            </a:r>
            <a:r>
              <a:rPr lang="en-CA" sz="2000" dirty="0">
                <a:latin typeface="+mj-lt"/>
              </a:rPr>
              <a:t>main</a:t>
            </a:r>
            <a:r>
              <a:rPr lang="en-CA" sz="2000" b="0" i="0" u="none" strike="noStrike" dirty="0">
                <a:solidFill>
                  <a:srgbClr val="374151"/>
                </a:solidFill>
                <a:effectLst/>
                <a:latin typeface="+mj-lt"/>
              </a:rPr>
              <a:t> method and the program.</a:t>
            </a:r>
            <a:endParaRPr lang="en-US" sz="2000" dirty="0">
              <a:latin typeface="+mj-lt"/>
            </a:endParaRPr>
          </a:p>
        </p:txBody>
      </p:sp>
      <p:pic>
        <p:nvPicPr>
          <p:cNvPr id="97" name="Graphic 96" descr="Chevron arrows outline">
            <a:extLst>
              <a:ext uri="{FF2B5EF4-FFF2-40B4-BE49-F238E27FC236}">
                <a16:creationId xmlns:a16="http://schemas.microsoft.com/office/drawing/2014/main" id="{148B7803-7759-66F0-D27C-F458487CE5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3464908" y="5714757"/>
            <a:ext cx="420042" cy="420042"/>
          </a:xfrm>
          <a:prstGeom prst="rect">
            <a:avLst/>
          </a:prstGeom>
        </p:spPr>
      </p:pic>
    </p:spTree>
    <p:extLst>
      <p:ext uri="{BB962C8B-B14F-4D97-AF65-F5344CB8AC3E}">
        <p14:creationId xmlns:p14="http://schemas.microsoft.com/office/powerpoint/2010/main" val="117754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80">
                                          <p:stCondLst>
                                            <p:cond delay="0"/>
                                          </p:stCondLst>
                                        </p:cTn>
                                        <p:tgtEl>
                                          <p:spTgt spid="2"/>
                                        </p:tgtEl>
                                      </p:cBhvr>
                                    </p:animEffect>
                                    <p:anim calcmode="lin" valueType="num">
                                      <p:cBhvr>
                                        <p:cTn id="16"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1" dur="26">
                                          <p:stCondLst>
                                            <p:cond delay="650"/>
                                          </p:stCondLst>
                                        </p:cTn>
                                        <p:tgtEl>
                                          <p:spTgt spid="2"/>
                                        </p:tgtEl>
                                      </p:cBhvr>
                                      <p:to x="100000" y="60000"/>
                                    </p:animScale>
                                    <p:animScale>
                                      <p:cBhvr>
                                        <p:cTn id="22" dur="166" decel="50000">
                                          <p:stCondLst>
                                            <p:cond delay="676"/>
                                          </p:stCondLst>
                                        </p:cTn>
                                        <p:tgtEl>
                                          <p:spTgt spid="2"/>
                                        </p:tgtEl>
                                      </p:cBhvr>
                                      <p:to x="100000" y="100000"/>
                                    </p:animScale>
                                    <p:animScale>
                                      <p:cBhvr>
                                        <p:cTn id="23" dur="26">
                                          <p:stCondLst>
                                            <p:cond delay="1312"/>
                                          </p:stCondLst>
                                        </p:cTn>
                                        <p:tgtEl>
                                          <p:spTgt spid="2"/>
                                        </p:tgtEl>
                                      </p:cBhvr>
                                      <p:to x="100000" y="80000"/>
                                    </p:animScale>
                                    <p:animScale>
                                      <p:cBhvr>
                                        <p:cTn id="24" dur="166" decel="50000">
                                          <p:stCondLst>
                                            <p:cond delay="1338"/>
                                          </p:stCondLst>
                                        </p:cTn>
                                        <p:tgtEl>
                                          <p:spTgt spid="2"/>
                                        </p:tgtEl>
                                      </p:cBhvr>
                                      <p:to x="100000" y="100000"/>
                                    </p:animScale>
                                    <p:animScale>
                                      <p:cBhvr>
                                        <p:cTn id="25" dur="26">
                                          <p:stCondLst>
                                            <p:cond delay="1642"/>
                                          </p:stCondLst>
                                        </p:cTn>
                                        <p:tgtEl>
                                          <p:spTgt spid="2"/>
                                        </p:tgtEl>
                                      </p:cBhvr>
                                      <p:to x="100000" y="90000"/>
                                    </p:animScale>
                                    <p:animScale>
                                      <p:cBhvr>
                                        <p:cTn id="26" dur="166" decel="50000">
                                          <p:stCondLst>
                                            <p:cond delay="1668"/>
                                          </p:stCondLst>
                                        </p:cTn>
                                        <p:tgtEl>
                                          <p:spTgt spid="2"/>
                                        </p:tgtEl>
                                      </p:cBhvr>
                                      <p:to x="100000" y="100000"/>
                                    </p:animScale>
                                    <p:animScale>
                                      <p:cBhvr>
                                        <p:cTn id="27" dur="26">
                                          <p:stCondLst>
                                            <p:cond delay="1808"/>
                                          </p:stCondLst>
                                        </p:cTn>
                                        <p:tgtEl>
                                          <p:spTgt spid="2"/>
                                        </p:tgtEl>
                                      </p:cBhvr>
                                      <p:to x="100000" y="95000"/>
                                    </p:animScale>
                                    <p:animScale>
                                      <p:cBhvr>
                                        <p:cTn id="28" dur="166" decel="50000">
                                          <p:stCondLst>
                                            <p:cond delay="1834"/>
                                          </p:stCondLst>
                                        </p:cTn>
                                        <p:tgtEl>
                                          <p:spTgt spid="2"/>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26" presetClass="exit" presetSubtype="0" fill="hold" grpId="1" nodeType="clickEffect">
                                  <p:stCondLst>
                                    <p:cond delay="0"/>
                                  </p:stCondLst>
                                  <p:childTnLst>
                                    <p:animEffect transition="out" filter="wipe(down)">
                                      <p:cBhvr>
                                        <p:cTn id="32" dur="180" accel="50000">
                                          <p:stCondLst>
                                            <p:cond delay="1820"/>
                                          </p:stCondLst>
                                        </p:cTn>
                                        <p:tgtEl>
                                          <p:spTgt spid="2"/>
                                        </p:tgtEl>
                                      </p:cBhvr>
                                    </p:animEffect>
                                    <p:anim calcmode="lin" valueType="num">
                                      <p:cBhvr>
                                        <p:cTn id="33" dur="1822" tmFilter="0,0; 0.14,0.31; 0.43,0.73; 0.71,0.91; 1.0,1.0">
                                          <p:stCondLst>
                                            <p:cond delay="0"/>
                                          </p:stCondLst>
                                        </p:cTn>
                                        <p:tgtEl>
                                          <p:spTgt spid="2"/>
                                        </p:tgtEl>
                                        <p:attrNameLst>
                                          <p:attrName>ppt_x</p:attrName>
                                        </p:attrNameLst>
                                      </p:cBhvr>
                                      <p:tavLst>
                                        <p:tav tm="0">
                                          <p:val>
                                            <p:strVal val="ppt_x"/>
                                          </p:val>
                                        </p:tav>
                                        <p:tav tm="100000">
                                          <p:val>
                                            <p:strVal val="#ppt_x+0.25"/>
                                          </p:val>
                                        </p:tav>
                                      </p:tavLst>
                                    </p:anim>
                                    <p:anim calcmode="lin" valueType="num">
                                      <p:cBhvr>
                                        <p:cTn id="34" dur="178">
                                          <p:stCondLst>
                                            <p:cond delay="1822"/>
                                          </p:stCondLst>
                                        </p:cTn>
                                        <p:tgtEl>
                                          <p:spTgt spid="2"/>
                                        </p:tgtEl>
                                        <p:attrNameLst>
                                          <p:attrName>ppt_x</p:attrName>
                                        </p:attrNameLst>
                                      </p:cBhvr>
                                      <p:tavLst>
                                        <p:tav tm="0">
                                          <p:val>
                                            <p:strVal val="ppt_x"/>
                                          </p:val>
                                        </p:tav>
                                        <p:tav tm="100000">
                                          <p:val>
                                            <p:strVal val="ppt_x"/>
                                          </p:val>
                                        </p:tav>
                                      </p:tavLst>
                                    </p:anim>
                                    <p:anim calcmode="lin" valueType="num">
                                      <p:cBhvr>
                                        <p:cTn id="35" dur="664" tmFilter="0.0,0.0;0.25,0.07;0.50,0.2;0.75,0.467;1.0,1.0">
                                          <p:stCondLst>
                                            <p:cond delay="0"/>
                                          </p:stCondLst>
                                        </p:cTn>
                                        <p:tgtEl>
                                          <p:spTgt spid="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6" dur="664" tmFilter="0, 0; 0.125,0.2665; 0.25,0.4; 0.375,0.465; 0.5,0.5;  0.625,0.535; 0.75,0.6; 0.875,0.7335; 1,1">
                                          <p:stCondLst>
                                            <p:cond delay="664"/>
                                          </p:stCondLst>
                                        </p:cTn>
                                        <p:tgtEl>
                                          <p:spTgt spid="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7" dur="332" tmFilter="0, 0; 0.125,0.2665; 0.25,0.4; 0.375,0.465; 0.5,0.5;  0.625,0.535; 0.75,0.6; 0.875,0.7335; 1,1">
                                          <p:stCondLst>
                                            <p:cond delay="1324"/>
                                          </p:stCondLst>
                                        </p:cTn>
                                        <p:tgtEl>
                                          <p:spTgt spid="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8" dur="164" tmFilter="0, 0; 0.125,0.2665; 0.25,0.4; 0.375,0.465; 0.5,0.5;  0.625,0.535; 0.75,0.6; 0.875,0.7335; 1,1">
                                          <p:stCondLst>
                                            <p:cond delay="1656"/>
                                          </p:stCondLst>
                                        </p:cTn>
                                        <p:tgtEl>
                                          <p:spTgt spid="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9" dur="180" accel="50000">
                                          <p:stCondLst>
                                            <p:cond delay="1820"/>
                                          </p:stCondLst>
                                        </p:cTn>
                                        <p:tgtEl>
                                          <p:spTgt spid="2"/>
                                        </p:tgtEl>
                                        <p:attrNameLst>
                                          <p:attrName>ppt_y</p:attrName>
                                        </p:attrNameLst>
                                      </p:cBhvr>
                                      <p:tavLst>
                                        <p:tav tm="0">
                                          <p:val>
                                            <p:strVal val="ppt_y"/>
                                          </p:val>
                                        </p:tav>
                                        <p:tav tm="100000">
                                          <p:val>
                                            <p:strVal val="ppt_y+ppt_h"/>
                                          </p:val>
                                        </p:tav>
                                      </p:tavLst>
                                    </p:anim>
                                    <p:animScale>
                                      <p:cBhvr>
                                        <p:cTn id="40" dur="26">
                                          <p:stCondLst>
                                            <p:cond delay="620"/>
                                          </p:stCondLst>
                                        </p:cTn>
                                        <p:tgtEl>
                                          <p:spTgt spid="2"/>
                                        </p:tgtEl>
                                      </p:cBhvr>
                                      <p:to x="100000" y="60000"/>
                                    </p:animScale>
                                    <p:animScale>
                                      <p:cBhvr>
                                        <p:cTn id="41" dur="166" decel="50000">
                                          <p:stCondLst>
                                            <p:cond delay="646"/>
                                          </p:stCondLst>
                                        </p:cTn>
                                        <p:tgtEl>
                                          <p:spTgt spid="2"/>
                                        </p:tgtEl>
                                      </p:cBhvr>
                                      <p:to x="100000" y="100000"/>
                                    </p:animScale>
                                    <p:animScale>
                                      <p:cBhvr>
                                        <p:cTn id="42" dur="26">
                                          <p:stCondLst>
                                            <p:cond delay="1312"/>
                                          </p:stCondLst>
                                        </p:cTn>
                                        <p:tgtEl>
                                          <p:spTgt spid="2"/>
                                        </p:tgtEl>
                                      </p:cBhvr>
                                      <p:to x="100000" y="80000"/>
                                    </p:animScale>
                                    <p:animScale>
                                      <p:cBhvr>
                                        <p:cTn id="43" dur="166" decel="50000">
                                          <p:stCondLst>
                                            <p:cond delay="1338"/>
                                          </p:stCondLst>
                                        </p:cTn>
                                        <p:tgtEl>
                                          <p:spTgt spid="2"/>
                                        </p:tgtEl>
                                      </p:cBhvr>
                                      <p:to x="100000" y="100000"/>
                                    </p:animScale>
                                    <p:animScale>
                                      <p:cBhvr>
                                        <p:cTn id="44" dur="26">
                                          <p:stCondLst>
                                            <p:cond delay="1642"/>
                                          </p:stCondLst>
                                        </p:cTn>
                                        <p:tgtEl>
                                          <p:spTgt spid="2"/>
                                        </p:tgtEl>
                                      </p:cBhvr>
                                      <p:to x="100000" y="90000"/>
                                    </p:animScale>
                                    <p:animScale>
                                      <p:cBhvr>
                                        <p:cTn id="45" dur="166" decel="50000">
                                          <p:stCondLst>
                                            <p:cond delay="1668"/>
                                          </p:stCondLst>
                                        </p:cTn>
                                        <p:tgtEl>
                                          <p:spTgt spid="2"/>
                                        </p:tgtEl>
                                      </p:cBhvr>
                                      <p:to x="100000" y="100000"/>
                                    </p:animScale>
                                    <p:animScale>
                                      <p:cBhvr>
                                        <p:cTn id="46" dur="26">
                                          <p:stCondLst>
                                            <p:cond delay="1808"/>
                                          </p:stCondLst>
                                        </p:cTn>
                                        <p:tgtEl>
                                          <p:spTgt spid="2"/>
                                        </p:tgtEl>
                                      </p:cBhvr>
                                      <p:to x="100000" y="95000"/>
                                    </p:animScale>
                                    <p:animScale>
                                      <p:cBhvr>
                                        <p:cTn id="47" dur="166" decel="50000">
                                          <p:stCondLst>
                                            <p:cond delay="1834"/>
                                          </p:stCondLst>
                                        </p:cTn>
                                        <p:tgtEl>
                                          <p:spTgt spid="2"/>
                                        </p:tgtEl>
                                      </p:cBhvr>
                                      <p:to x="100000" y="100000"/>
                                    </p:animScale>
                                    <p:set>
                                      <p:cBhvr>
                                        <p:cTn id="48" dur="1" fill="hold">
                                          <p:stCondLst>
                                            <p:cond delay="1999"/>
                                          </p:stCondLst>
                                        </p:cTn>
                                        <p:tgtEl>
                                          <p:spTgt spid="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31" presetClass="exit" presetSubtype="0" fill="hold" nodeType="clickEffect">
                                  <p:stCondLst>
                                    <p:cond delay="0"/>
                                  </p:stCondLst>
                                  <p:childTnLst>
                                    <p:anim calcmode="lin" valueType="num">
                                      <p:cBhvr>
                                        <p:cTn id="52" dur="1000"/>
                                        <p:tgtEl>
                                          <p:spTgt spid="5"/>
                                        </p:tgtEl>
                                        <p:attrNameLst>
                                          <p:attrName>ppt_w</p:attrName>
                                        </p:attrNameLst>
                                      </p:cBhvr>
                                      <p:tavLst>
                                        <p:tav tm="0">
                                          <p:val>
                                            <p:strVal val="ppt_w"/>
                                          </p:val>
                                        </p:tav>
                                        <p:tav tm="100000">
                                          <p:val>
                                            <p:fltVal val="0"/>
                                          </p:val>
                                        </p:tav>
                                      </p:tavLst>
                                    </p:anim>
                                    <p:anim calcmode="lin" valueType="num">
                                      <p:cBhvr>
                                        <p:cTn id="53" dur="1000"/>
                                        <p:tgtEl>
                                          <p:spTgt spid="5"/>
                                        </p:tgtEl>
                                        <p:attrNameLst>
                                          <p:attrName>ppt_h</p:attrName>
                                        </p:attrNameLst>
                                      </p:cBhvr>
                                      <p:tavLst>
                                        <p:tav tm="0">
                                          <p:val>
                                            <p:strVal val="ppt_h"/>
                                          </p:val>
                                        </p:tav>
                                        <p:tav tm="100000">
                                          <p:val>
                                            <p:fltVal val="0"/>
                                          </p:val>
                                        </p:tav>
                                      </p:tavLst>
                                    </p:anim>
                                    <p:anim calcmode="lin" valueType="num">
                                      <p:cBhvr>
                                        <p:cTn id="54" dur="1000"/>
                                        <p:tgtEl>
                                          <p:spTgt spid="5"/>
                                        </p:tgtEl>
                                        <p:attrNameLst>
                                          <p:attrName>style.rotation</p:attrName>
                                        </p:attrNameLst>
                                      </p:cBhvr>
                                      <p:tavLst>
                                        <p:tav tm="0">
                                          <p:val>
                                            <p:fltVal val="0"/>
                                          </p:val>
                                        </p:tav>
                                        <p:tav tm="100000">
                                          <p:val>
                                            <p:fltVal val="90"/>
                                          </p:val>
                                        </p:tav>
                                      </p:tavLst>
                                    </p:anim>
                                    <p:animEffect transition="out" filter="fade">
                                      <p:cBhvr>
                                        <p:cTn id="55" dur="1000"/>
                                        <p:tgtEl>
                                          <p:spTgt spid="5"/>
                                        </p:tgtEl>
                                      </p:cBhvr>
                                    </p:animEffect>
                                    <p:set>
                                      <p:cBhvr>
                                        <p:cTn id="56" dur="1" fill="hold">
                                          <p:stCondLst>
                                            <p:cond delay="999"/>
                                          </p:stCondLst>
                                        </p:cTn>
                                        <p:tgtEl>
                                          <p:spTgt spid="5"/>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nodeType="clickEffect">
                                  <p:stCondLst>
                                    <p:cond delay="0"/>
                                  </p:stCondLst>
                                  <p:childTnLst>
                                    <p:set>
                                      <p:cBhvr>
                                        <p:cTn id="60" dur="1" fill="hold">
                                          <p:stCondLst>
                                            <p:cond delay="0"/>
                                          </p:stCondLst>
                                        </p:cTn>
                                        <p:tgtEl>
                                          <p:spTgt spid="97"/>
                                        </p:tgtEl>
                                        <p:attrNameLst>
                                          <p:attrName>style.visibility</p:attrName>
                                        </p:attrNameLst>
                                      </p:cBhvr>
                                      <p:to>
                                        <p:strVal val="visible"/>
                                      </p:to>
                                    </p:set>
                                    <p:anim calcmode="lin" valueType="num">
                                      <p:cBhvr additive="base">
                                        <p:cTn id="61" dur="500" fill="hold"/>
                                        <p:tgtEl>
                                          <p:spTgt spid="97"/>
                                        </p:tgtEl>
                                        <p:attrNameLst>
                                          <p:attrName>ppt_x</p:attrName>
                                        </p:attrNameLst>
                                      </p:cBhvr>
                                      <p:tavLst>
                                        <p:tav tm="0">
                                          <p:val>
                                            <p:strVal val="1+#ppt_w/2"/>
                                          </p:val>
                                        </p:tav>
                                        <p:tav tm="100000">
                                          <p:val>
                                            <p:strVal val="#ppt_x"/>
                                          </p:val>
                                        </p:tav>
                                      </p:tavLst>
                                    </p:anim>
                                    <p:anim calcmode="lin" valueType="num">
                                      <p:cBhvr additive="base">
                                        <p:cTn id="62" dur="500" fill="hold"/>
                                        <p:tgtEl>
                                          <p:spTgt spid="97"/>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38" presetClass="entr" presetSubtype="0" accel="50000" fill="hold" grpId="0" nodeType="clickEffect">
                                  <p:stCondLst>
                                    <p:cond delay="0"/>
                                  </p:stCondLst>
                                  <p:iterate type="lt">
                                    <p:tmPct val="50000"/>
                                  </p:iterate>
                                  <p:childTnLst>
                                    <p:set>
                                      <p:cBhvr>
                                        <p:cTn id="66" dur="1" fill="hold">
                                          <p:stCondLst>
                                            <p:cond delay="0"/>
                                          </p:stCondLst>
                                        </p:cTn>
                                        <p:tgtEl>
                                          <p:spTgt spid="6"/>
                                        </p:tgtEl>
                                        <p:attrNameLst>
                                          <p:attrName>style.visibility</p:attrName>
                                        </p:attrNameLst>
                                      </p:cBhvr>
                                      <p:to>
                                        <p:strVal val="visible"/>
                                      </p:to>
                                    </p:set>
                                    <p:set>
                                      <p:cBhvr>
                                        <p:cTn id="67" dur="114" fill="hold">
                                          <p:stCondLst>
                                            <p:cond delay="0"/>
                                          </p:stCondLst>
                                        </p:cTn>
                                        <p:tgtEl>
                                          <p:spTgt spid="6"/>
                                        </p:tgtEl>
                                        <p:attrNameLst>
                                          <p:attrName>style.rotation</p:attrName>
                                        </p:attrNameLst>
                                      </p:cBhvr>
                                      <p:to>
                                        <p:strVal val="-45.0"/>
                                      </p:to>
                                    </p:set>
                                    <p:anim calcmode="lin" valueType="num">
                                      <p:cBhvr>
                                        <p:cTn id="68" dur="114" fill="hold">
                                          <p:stCondLst>
                                            <p:cond delay="114"/>
                                          </p:stCondLst>
                                        </p:cTn>
                                        <p:tgtEl>
                                          <p:spTgt spid="6"/>
                                        </p:tgtEl>
                                        <p:attrNameLst>
                                          <p:attrName>style.rotation</p:attrName>
                                        </p:attrNameLst>
                                      </p:cBhvr>
                                      <p:tavLst>
                                        <p:tav tm="0">
                                          <p:val>
                                            <p:fltVal val="-45"/>
                                          </p:val>
                                        </p:tav>
                                        <p:tav tm="69900">
                                          <p:val>
                                            <p:fltVal val="45"/>
                                          </p:val>
                                        </p:tav>
                                        <p:tav tm="100000">
                                          <p:val>
                                            <p:fltVal val="0"/>
                                          </p:val>
                                        </p:tav>
                                      </p:tavLst>
                                    </p:anim>
                                    <p:anim calcmode="lin" valueType="num">
                                      <p:cBhvr>
                                        <p:cTn id="69" dur="114" fill="hold">
                                          <p:stCondLst>
                                            <p:cond delay="0"/>
                                          </p:stCondLst>
                                        </p:cTn>
                                        <p:tgtEl>
                                          <p:spTgt spid="6"/>
                                        </p:tgtEl>
                                        <p:attrNameLst>
                                          <p:attrName>ppt_y</p:attrName>
                                        </p:attrNameLst>
                                      </p:cBhvr>
                                      <p:tavLst>
                                        <p:tav tm="0">
                                          <p:val>
                                            <p:strVal val="#ppt_y-1"/>
                                          </p:val>
                                        </p:tav>
                                        <p:tav tm="100000">
                                          <p:val>
                                            <p:strVal val="#ppt_y-(0.354*#ppt_w-0.172*#ppt_h)"/>
                                          </p:val>
                                        </p:tav>
                                      </p:tavLst>
                                    </p:anim>
                                    <p:anim calcmode="lin" valueType="num">
                                      <p:cBhvr>
                                        <p:cTn id="70" dur="39" decel="50000" autoRev="1" fill="hold">
                                          <p:stCondLst>
                                            <p:cond delay="114"/>
                                          </p:stCondLst>
                                        </p:cTn>
                                        <p:tgtEl>
                                          <p:spTgt spid="6"/>
                                        </p:tgtEl>
                                        <p:attrNameLst>
                                          <p:attrName>ppt_y</p:attrName>
                                        </p:attrNameLst>
                                      </p:cBhvr>
                                      <p:tavLst>
                                        <p:tav tm="0">
                                          <p:val>
                                            <p:strVal val="#ppt_y-(0.354*#ppt_w-0.172*#ppt_h)"/>
                                          </p:val>
                                        </p:tav>
                                        <p:tav tm="100000">
                                          <p:val>
                                            <p:strVal val="#ppt_y-(0.354*#ppt_w-0.172*#ppt_h)-#ppt_h/2"/>
                                          </p:val>
                                        </p:tav>
                                      </p:tavLst>
                                    </p:anim>
                                    <p:anim calcmode="lin" valueType="num">
                                      <p:cBhvr>
                                        <p:cTn id="71" dur="34" fill="hold">
                                          <p:stCondLst>
                                            <p:cond delay="216"/>
                                          </p:stCondLst>
                                        </p:cTn>
                                        <p:tgtEl>
                                          <p:spTgt spid="6"/>
                                        </p:tgtEl>
                                        <p:attrNameLst>
                                          <p:attrName>ppt_y</p:attrName>
                                        </p:attrNameLst>
                                      </p:cBhvr>
                                      <p:tavLst>
                                        <p:tav tm="0">
                                          <p:val>
                                            <p:strVal val="#ppt_y-(0.354*#ppt_w-0.172*#ppt_h)"/>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38" presetClass="exit" presetSubtype="0" accel="50000" fill="hold" grpId="1" nodeType="clickEffect">
                                  <p:stCondLst>
                                    <p:cond delay="0"/>
                                  </p:stCondLst>
                                  <p:iterate type="lt">
                                    <p:tmPct val="50000"/>
                                  </p:iterate>
                                  <p:childTnLst>
                                    <p:anim calcmode="lin" valueType="num">
                                      <p:cBhvr>
                                        <p:cTn id="75" dur="250">
                                          <p:stCondLst>
                                            <p:cond delay="0"/>
                                          </p:stCondLst>
                                        </p:cTn>
                                        <p:tgtEl>
                                          <p:spTgt spid="6"/>
                                        </p:tgtEl>
                                        <p:attrNameLst>
                                          <p:attrName>style.rotation</p:attrName>
                                        </p:attrNameLst>
                                      </p:cBhvr>
                                      <p:tavLst>
                                        <p:tav tm="0">
                                          <p:val>
                                            <p:fltVal val="0"/>
                                          </p:val>
                                        </p:tav>
                                        <p:tav tm="100000">
                                          <p:val>
                                            <p:fltVal val="45"/>
                                          </p:val>
                                        </p:tav>
                                      </p:tavLst>
                                    </p:anim>
                                    <p:anim calcmode="lin" valueType="num">
                                      <p:cBhvr>
                                        <p:cTn id="76" dur="250">
                                          <p:stCondLst>
                                            <p:cond delay="0"/>
                                          </p:stCondLst>
                                        </p:cTn>
                                        <p:tgtEl>
                                          <p:spTgt spid="6"/>
                                        </p:tgtEl>
                                        <p:attrNameLst>
                                          <p:attrName>ppt_y</p:attrName>
                                        </p:attrNameLst>
                                      </p:cBhvr>
                                      <p:tavLst>
                                        <p:tav tm="0">
                                          <p:val>
                                            <p:strVal val="ppt_y"/>
                                          </p:val>
                                        </p:tav>
                                        <p:tav tm="100000">
                                          <p:val>
                                            <p:strVal val="ppt_y+1"/>
                                          </p:val>
                                        </p:tav>
                                      </p:tavLst>
                                    </p:anim>
                                    <p:set>
                                      <p:cBhvr>
                                        <p:cTn id="77" dur="1" fill="hold">
                                          <p:stCondLst>
                                            <p:cond delay="249"/>
                                          </p:stCondLst>
                                        </p:cTn>
                                        <p:tgtEl>
                                          <p:spTgt spid="6"/>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 presetClass="exit" presetSubtype="8" fill="hold" nodeType="clickEffect">
                                  <p:stCondLst>
                                    <p:cond delay="0"/>
                                  </p:stCondLst>
                                  <p:childTnLst>
                                    <p:anim calcmode="lin" valueType="num">
                                      <p:cBhvr additive="base">
                                        <p:cTn id="81" dur="500"/>
                                        <p:tgtEl>
                                          <p:spTgt spid="97"/>
                                        </p:tgtEl>
                                        <p:attrNameLst>
                                          <p:attrName>ppt_x</p:attrName>
                                        </p:attrNameLst>
                                      </p:cBhvr>
                                      <p:tavLst>
                                        <p:tav tm="0">
                                          <p:val>
                                            <p:strVal val="ppt_x"/>
                                          </p:val>
                                        </p:tav>
                                        <p:tav tm="100000">
                                          <p:val>
                                            <p:strVal val="0-ppt_w/2"/>
                                          </p:val>
                                        </p:tav>
                                      </p:tavLst>
                                    </p:anim>
                                    <p:anim calcmode="lin" valueType="num">
                                      <p:cBhvr additive="base">
                                        <p:cTn id="82" dur="500"/>
                                        <p:tgtEl>
                                          <p:spTgt spid="97"/>
                                        </p:tgtEl>
                                        <p:attrNameLst>
                                          <p:attrName>ppt_y</p:attrName>
                                        </p:attrNameLst>
                                      </p:cBhvr>
                                      <p:tavLst>
                                        <p:tav tm="0">
                                          <p:val>
                                            <p:strVal val="ppt_y"/>
                                          </p:val>
                                        </p:tav>
                                        <p:tav tm="100000">
                                          <p:val>
                                            <p:strVal val="ppt_y"/>
                                          </p:val>
                                        </p:tav>
                                      </p:tavLst>
                                    </p:anim>
                                    <p:set>
                                      <p:cBhvr>
                                        <p:cTn id="83" dur="1" fill="hold">
                                          <p:stCondLst>
                                            <p:cond delay="499"/>
                                          </p:stCondLst>
                                        </p:cTn>
                                        <p:tgtEl>
                                          <p:spTgt spid="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BB4A288-31AD-48C2-B51A-26D773DE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51C7BFE-7967-EC8C-7E8F-91E31DF60CA3}"/>
              </a:ext>
            </a:extLst>
          </p:cNvPr>
          <p:cNvPicPr>
            <a:picLocks noChangeAspect="1"/>
          </p:cNvPicPr>
          <p:nvPr/>
        </p:nvPicPr>
        <p:blipFill>
          <a:blip r:embed="rId2"/>
          <a:srcRect/>
          <a:stretch/>
        </p:blipFill>
        <p:spPr>
          <a:xfrm>
            <a:off x="20" y="-1"/>
            <a:ext cx="12191980" cy="6857999"/>
          </a:xfrm>
          <a:prstGeom prst="rect">
            <a:avLst/>
          </a:prstGeom>
        </p:spPr>
      </p:pic>
      <p:grpSp>
        <p:nvGrpSpPr>
          <p:cNvPr id="10" name="Group 9">
            <a:extLst>
              <a:ext uri="{FF2B5EF4-FFF2-40B4-BE49-F238E27FC236}">
                <a16:creationId xmlns:a16="http://schemas.microsoft.com/office/drawing/2014/main" id="{48749449-7943-4D5E-9519-BD5F4EA51F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0602393" y="83752"/>
            <a:ext cx="494218" cy="6814823"/>
            <a:chOff x="11096450" y="13394"/>
            <a:chExt cx="494218" cy="6814823"/>
          </a:xfrm>
          <a:solidFill>
            <a:srgbClr val="FFFFFF"/>
          </a:solidFill>
        </p:grpSpPr>
        <p:sp>
          <p:nvSpPr>
            <p:cNvPr id="11" name="Freeform 10">
              <a:extLst>
                <a:ext uri="{FF2B5EF4-FFF2-40B4-BE49-F238E27FC236}">
                  <a16:creationId xmlns:a16="http://schemas.microsoft.com/office/drawing/2014/main" id="{4B3F7710-0626-41EB-89F8-E8491B35E1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 name="Freeform 15">
              <a:extLst>
                <a:ext uri="{FF2B5EF4-FFF2-40B4-BE49-F238E27FC236}">
                  <a16:creationId xmlns:a16="http://schemas.microsoft.com/office/drawing/2014/main" id="{8514EED9-659E-4D22-BF5D-C275E2A157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Freeform 18">
              <a:extLst>
                <a:ext uri="{FF2B5EF4-FFF2-40B4-BE49-F238E27FC236}">
                  <a16:creationId xmlns:a16="http://schemas.microsoft.com/office/drawing/2014/main" id="{CCCA3CF3-9010-44B6-9F59-5076573B01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 name="Freeform 22">
              <a:extLst>
                <a:ext uri="{FF2B5EF4-FFF2-40B4-BE49-F238E27FC236}">
                  <a16:creationId xmlns:a16="http://schemas.microsoft.com/office/drawing/2014/main" id="{946214BC-C173-4472-8267-B1B58864FB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8">
              <a:extLst>
                <a:ext uri="{FF2B5EF4-FFF2-40B4-BE49-F238E27FC236}">
                  <a16:creationId xmlns:a16="http://schemas.microsoft.com/office/drawing/2014/main" id="{ABEB0572-D27B-4F87-AF96-B25A684CA4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19">
              <a:extLst>
                <a:ext uri="{FF2B5EF4-FFF2-40B4-BE49-F238E27FC236}">
                  <a16:creationId xmlns:a16="http://schemas.microsoft.com/office/drawing/2014/main" id="{704D4AA6-E314-44FC-814C-2574361E0B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20">
              <a:extLst>
                <a:ext uri="{FF2B5EF4-FFF2-40B4-BE49-F238E27FC236}">
                  <a16:creationId xmlns:a16="http://schemas.microsoft.com/office/drawing/2014/main" id="{F084534D-5F9E-4D44-BF70-D9CC715FCE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Freeform 23">
              <a:extLst>
                <a:ext uri="{FF2B5EF4-FFF2-40B4-BE49-F238E27FC236}">
                  <a16:creationId xmlns:a16="http://schemas.microsoft.com/office/drawing/2014/main" id="{AE81D2BB-6BE4-4079-BDBF-8EB29DCAFC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Freeform 26">
              <a:extLst>
                <a:ext uri="{FF2B5EF4-FFF2-40B4-BE49-F238E27FC236}">
                  <a16:creationId xmlns:a16="http://schemas.microsoft.com/office/drawing/2014/main" id="{DEDF506C-7F72-4AAF-9E90-425F9DFDE8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27">
              <a:extLst>
                <a:ext uri="{FF2B5EF4-FFF2-40B4-BE49-F238E27FC236}">
                  <a16:creationId xmlns:a16="http://schemas.microsoft.com/office/drawing/2014/main" id="{173F88CC-A2AC-4FF4-B292-E63BDBCF1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28">
              <a:extLst>
                <a:ext uri="{FF2B5EF4-FFF2-40B4-BE49-F238E27FC236}">
                  <a16:creationId xmlns:a16="http://schemas.microsoft.com/office/drawing/2014/main" id="{CDCD1E98-DEF2-4A66-ACD3-187B415976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30">
              <a:extLst>
                <a:ext uri="{FF2B5EF4-FFF2-40B4-BE49-F238E27FC236}">
                  <a16:creationId xmlns:a16="http://schemas.microsoft.com/office/drawing/2014/main" id="{7EDF8319-C647-40AB-B428-B316E807BB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43">
              <a:extLst>
                <a:ext uri="{FF2B5EF4-FFF2-40B4-BE49-F238E27FC236}">
                  <a16:creationId xmlns:a16="http://schemas.microsoft.com/office/drawing/2014/main" id="{AE0C133E-4E62-436D-85BF-6C0CAA9DDB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51">
              <a:extLst>
                <a:ext uri="{FF2B5EF4-FFF2-40B4-BE49-F238E27FC236}">
                  <a16:creationId xmlns:a16="http://schemas.microsoft.com/office/drawing/2014/main" id="{985737D1-5250-431E-91D8-4B83DCCC70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52">
              <a:extLst>
                <a:ext uri="{FF2B5EF4-FFF2-40B4-BE49-F238E27FC236}">
                  <a16:creationId xmlns:a16="http://schemas.microsoft.com/office/drawing/2014/main" id="{738F74D0-B726-430A-A8A3-7DD2195A87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53">
              <a:extLst>
                <a:ext uri="{FF2B5EF4-FFF2-40B4-BE49-F238E27FC236}">
                  <a16:creationId xmlns:a16="http://schemas.microsoft.com/office/drawing/2014/main" id="{3378FBC7-94EB-462A-9A84-FA22862E3D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54">
              <a:extLst>
                <a:ext uri="{FF2B5EF4-FFF2-40B4-BE49-F238E27FC236}">
                  <a16:creationId xmlns:a16="http://schemas.microsoft.com/office/drawing/2014/main" id="{9FBFBDC1-10C5-4C1C-98E3-C037C57D1E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Freeform 55">
              <a:extLst>
                <a:ext uri="{FF2B5EF4-FFF2-40B4-BE49-F238E27FC236}">
                  <a16:creationId xmlns:a16="http://schemas.microsoft.com/office/drawing/2014/main" id="{8789681C-E131-42F8-90FD-3F5268991C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Freeform 56">
              <a:extLst>
                <a:ext uri="{FF2B5EF4-FFF2-40B4-BE49-F238E27FC236}">
                  <a16:creationId xmlns:a16="http://schemas.microsoft.com/office/drawing/2014/main" id="{5EF323A5-5ECF-4488-A28A-894667F654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57">
              <a:extLst>
                <a:ext uri="{FF2B5EF4-FFF2-40B4-BE49-F238E27FC236}">
                  <a16:creationId xmlns:a16="http://schemas.microsoft.com/office/drawing/2014/main" id="{B4F898D2-C7ED-4A9E-8D73-7650AB58AF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9">
              <a:extLst>
                <a:ext uri="{FF2B5EF4-FFF2-40B4-BE49-F238E27FC236}">
                  <a16:creationId xmlns:a16="http://schemas.microsoft.com/office/drawing/2014/main" id="{12061A71-FE74-4FB4-87C6-8410E788F3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60">
              <a:extLst>
                <a:ext uri="{FF2B5EF4-FFF2-40B4-BE49-F238E27FC236}">
                  <a16:creationId xmlns:a16="http://schemas.microsoft.com/office/drawing/2014/main" id="{E914B632-7646-47F7-889D-AF74645C0F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61">
              <a:extLst>
                <a:ext uri="{FF2B5EF4-FFF2-40B4-BE49-F238E27FC236}">
                  <a16:creationId xmlns:a16="http://schemas.microsoft.com/office/drawing/2014/main" id="{09ACEA80-B2F2-41F4-A328-5B7E95644F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5">
              <a:extLst>
                <a:ext uri="{FF2B5EF4-FFF2-40B4-BE49-F238E27FC236}">
                  <a16:creationId xmlns:a16="http://schemas.microsoft.com/office/drawing/2014/main" id="{291D21F7-AF20-4F52-95B3-CC64AE4F6D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6">
              <a:extLst>
                <a:ext uri="{FF2B5EF4-FFF2-40B4-BE49-F238E27FC236}">
                  <a16:creationId xmlns:a16="http://schemas.microsoft.com/office/drawing/2014/main" id="{682A951D-BD80-45F7-82CC-690754E274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7">
              <a:extLst>
                <a:ext uri="{FF2B5EF4-FFF2-40B4-BE49-F238E27FC236}">
                  <a16:creationId xmlns:a16="http://schemas.microsoft.com/office/drawing/2014/main" id="{75DCEA5A-00CF-4225-8209-C04B15D193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Freeform 8">
              <a:extLst>
                <a:ext uri="{FF2B5EF4-FFF2-40B4-BE49-F238E27FC236}">
                  <a16:creationId xmlns:a16="http://schemas.microsoft.com/office/drawing/2014/main" id="{F871D43C-D0B7-424B-BF84-CD98B3735A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Freeform 9">
              <a:extLst>
                <a:ext uri="{FF2B5EF4-FFF2-40B4-BE49-F238E27FC236}">
                  <a16:creationId xmlns:a16="http://schemas.microsoft.com/office/drawing/2014/main" id="{B2D750CF-BF32-4E53-A810-9A1CCA482E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11">
              <a:extLst>
                <a:ext uri="{FF2B5EF4-FFF2-40B4-BE49-F238E27FC236}">
                  <a16:creationId xmlns:a16="http://schemas.microsoft.com/office/drawing/2014/main" id="{400234E8-66AB-477E-8FF2-5CB6D8399B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Freeform 12">
              <a:extLst>
                <a:ext uri="{FF2B5EF4-FFF2-40B4-BE49-F238E27FC236}">
                  <a16:creationId xmlns:a16="http://schemas.microsoft.com/office/drawing/2014/main" id="{C8CE4262-0C0D-4E24-AD13-B40A33DE9F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13">
              <a:extLst>
                <a:ext uri="{FF2B5EF4-FFF2-40B4-BE49-F238E27FC236}">
                  <a16:creationId xmlns:a16="http://schemas.microsoft.com/office/drawing/2014/main" id="{BC223B3B-8729-43E5-8CF2-5A15777945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14">
              <a:extLst>
                <a:ext uri="{FF2B5EF4-FFF2-40B4-BE49-F238E27FC236}">
                  <a16:creationId xmlns:a16="http://schemas.microsoft.com/office/drawing/2014/main" id="{5B522461-CF1F-450D-A8AC-7DAC592807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16">
              <a:extLst>
                <a:ext uri="{FF2B5EF4-FFF2-40B4-BE49-F238E27FC236}">
                  <a16:creationId xmlns:a16="http://schemas.microsoft.com/office/drawing/2014/main" id="{7FC29332-41BD-41F6-8F98-33C1BD85B9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Freeform 17">
              <a:extLst>
                <a:ext uri="{FF2B5EF4-FFF2-40B4-BE49-F238E27FC236}">
                  <a16:creationId xmlns:a16="http://schemas.microsoft.com/office/drawing/2014/main" id="{98F2B20D-D2FF-4ECF-8F74-3B584CCC0A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21">
              <a:extLst>
                <a:ext uri="{FF2B5EF4-FFF2-40B4-BE49-F238E27FC236}">
                  <a16:creationId xmlns:a16="http://schemas.microsoft.com/office/drawing/2014/main" id="{26E453DC-923A-4E9E-8121-8D7B7F9F01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25">
              <a:extLst>
                <a:ext uri="{FF2B5EF4-FFF2-40B4-BE49-F238E27FC236}">
                  <a16:creationId xmlns:a16="http://schemas.microsoft.com/office/drawing/2014/main" id="{B970BB30-DBAD-426D-A3C7-6ADD069458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29">
              <a:extLst>
                <a:ext uri="{FF2B5EF4-FFF2-40B4-BE49-F238E27FC236}">
                  <a16:creationId xmlns:a16="http://schemas.microsoft.com/office/drawing/2014/main" id="{C4875FDB-1A77-46C1-AD97-800C957F25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8" name="Freeform 31">
              <a:extLst>
                <a:ext uri="{FF2B5EF4-FFF2-40B4-BE49-F238E27FC236}">
                  <a16:creationId xmlns:a16="http://schemas.microsoft.com/office/drawing/2014/main" id="{37A306D8-9639-4F64-9C41-9B24682D3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32">
              <a:extLst>
                <a:ext uri="{FF2B5EF4-FFF2-40B4-BE49-F238E27FC236}">
                  <a16:creationId xmlns:a16="http://schemas.microsoft.com/office/drawing/2014/main" id="{AA25D7CF-5932-4421-B5BE-7E0AB8020D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33">
              <a:extLst>
                <a:ext uri="{FF2B5EF4-FFF2-40B4-BE49-F238E27FC236}">
                  <a16:creationId xmlns:a16="http://schemas.microsoft.com/office/drawing/2014/main" id="{DC47B27E-A5B9-4AD4-B0AB-7F24E77D1A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4">
              <a:extLst>
                <a:ext uri="{FF2B5EF4-FFF2-40B4-BE49-F238E27FC236}">
                  <a16:creationId xmlns:a16="http://schemas.microsoft.com/office/drawing/2014/main" id="{C2603570-F974-48A9-A60B-7FD79EDE55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Freeform 35">
              <a:extLst>
                <a:ext uri="{FF2B5EF4-FFF2-40B4-BE49-F238E27FC236}">
                  <a16:creationId xmlns:a16="http://schemas.microsoft.com/office/drawing/2014/main" id="{7D2CD6EA-AA47-4369-B930-E4A607C2F3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36">
              <a:extLst>
                <a:ext uri="{FF2B5EF4-FFF2-40B4-BE49-F238E27FC236}">
                  <a16:creationId xmlns:a16="http://schemas.microsoft.com/office/drawing/2014/main" id="{02B849B5-C407-40CD-A6E4-315848E1A3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37">
              <a:extLst>
                <a:ext uri="{FF2B5EF4-FFF2-40B4-BE49-F238E27FC236}">
                  <a16:creationId xmlns:a16="http://schemas.microsoft.com/office/drawing/2014/main" id="{9F9AFF6D-9259-4172-800E-2351D336E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38">
              <a:extLst>
                <a:ext uri="{FF2B5EF4-FFF2-40B4-BE49-F238E27FC236}">
                  <a16:creationId xmlns:a16="http://schemas.microsoft.com/office/drawing/2014/main" id="{E395C01F-F940-4C24-A97B-A27741AE07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39">
              <a:extLst>
                <a:ext uri="{FF2B5EF4-FFF2-40B4-BE49-F238E27FC236}">
                  <a16:creationId xmlns:a16="http://schemas.microsoft.com/office/drawing/2014/main" id="{D80D1D88-A9BE-47C1-854A-D1BD093494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40">
              <a:extLst>
                <a:ext uri="{FF2B5EF4-FFF2-40B4-BE49-F238E27FC236}">
                  <a16:creationId xmlns:a16="http://schemas.microsoft.com/office/drawing/2014/main" id="{D43A312D-13A8-4501-8C92-2C3D2D9E8D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41">
              <a:extLst>
                <a:ext uri="{FF2B5EF4-FFF2-40B4-BE49-F238E27FC236}">
                  <a16:creationId xmlns:a16="http://schemas.microsoft.com/office/drawing/2014/main" id="{3AA69A75-32C7-45E0-AB0D-C091EE8B30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42">
              <a:extLst>
                <a:ext uri="{FF2B5EF4-FFF2-40B4-BE49-F238E27FC236}">
                  <a16:creationId xmlns:a16="http://schemas.microsoft.com/office/drawing/2014/main" id="{C5FEF653-DB01-447A-B4A4-9F3D7DA0F9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4">
              <a:extLst>
                <a:ext uri="{FF2B5EF4-FFF2-40B4-BE49-F238E27FC236}">
                  <a16:creationId xmlns:a16="http://schemas.microsoft.com/office/drawing/2014/main" id="{E340CBBE-07BF-4265-85E2-F16FFC6C3D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45">
              <a:extLst>
                <a:ext uri="{FF2B5EF4-FFF2-40B4-BE49-F238E27FC236}">
                  <a16:creationId xmlns:a16="http://schemas.microsoft.com/office/drawing/2014/main" id="{8B791993-F212-454D-9875-AD09F6C8B1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46">
              <a:extLst>
                <a:ext uri="{FF2B5EF4-FFF2-40B4-BE49-F238E27FC236}">
                  <a16:creationId xmlns:a16="http://schemas.microsoft.com/office/drawing/2014/main" id="{222AC183-C4D0-4278-A799-825BFB82CC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47">
              <a:extLst>
                <a:ext uri="{FF2B5EF4-FFF2-40B4-BE49-F238E27FC236}">
                  <a16:creationId xmlns:a16="http://schemas.microsoft.com/office/drawing/2014/main" id="{2683321F-3890-4F3F-B3A1-5C450AD34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48">
              <a:extLst>
                <a:ext uri="{FF2B5EF4-FFF2-40B4-BE49-F238E27FC236}">
                  <a16:creationId xmlns:a16="http://schemas.microsoft.com/office/drawing/2014/main" id="{E71F0BD3-6378-472E-993A-3F18B8F514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49">
              <a:extLst>
                <a:ext uri="{FF2B5EF4-FFF2-40B4-BE49-F238E27FC236}">
                  <a16:creationId xmlns:a16="http://schemas.microsoft.com/office/drawing/2014/main" id="{72BA7D70-193C-405B-B16A-4E148F100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8">
              <a:extLst>
                <a:ext uri="{FF2B5EF4-FFF2-40B4-BE49-F238E27FC236}">
                  <a16:creationId xmlns:a16="http://schemas.microsoft.com/office/drawing/2014/main" id="{10C1E933-D126-49CE-AE61-46B4D84F9E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106">
              <a:extLst>
                <a:ext uri="{FF2B5EF4-FFF2-40B4-BE49-F238E27FC236}">
                  <a16:creationId xmlns:a16="http://schemas.microsoft.com/office/drawing/2014/main" id="{D47BB162-1A82-496B-95EE-50B8C062F7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69" name="Group 68">
            <a:extLst>
              <a:ext uri="{FF2B5EF4-FFF2-40B4-BE49-F238E27FC236}">
                <a16:creationId xmlns:a16="http://schemas.microsoft.com/office/drawing/2014/main" id="{4442CC70-1DF9-4BF9-9B6E-21A6A3F409D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1213" y="13394"/>
            <a:ext cx="494218" cy="6814823"/>
            <a:chOff x="11096450" y="13394"/>
            <a:chExt cx="494218" cy="6814823"/>
          </a:xfrm>
          <a:solidFill>
            <a:srgbClr val="FFFFFF"/>
          </a:solidFill>
        </p:grpSpPr>
        <p:sp>
          <p:nvSpPr>
            <p:cNvPr id="70" name="Freeform 10">
              <a:extLst>
                <a:ext uri="{FF2B5EF4-FFF2-40B4-BE49-F238E27FC236}">
                  <a16:creationId xmlns:a16="http://schemas.microsoft.com/office/drawing/2014/main" id="{D3169389-19AD-4A9C-A957-126D7C567D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15">
              <a:extLst>
                <a:ext uri="{FF2B5EF4-FFF2-40B4-BE49-F238E27FC236}">
                  <a16:creationId xmlns:a16="http://schemas.microsoft.com/office/drawing/2014/main" id="{1F7BAE49-E623-4E08-B504-C17F4CA300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8">
              <a:extLst>
                <a:ext uri="{FF2B5EF4-FFF2-40B4-BE49-F238E27FC236}">
                  <a16:creationId xmlns:a16="http://schemas.microsoft.com/office/drawing/2014/main" id="{9338DB70-A8BD-4011-8FB7-86ED53F3DF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22">
              <a:extLst>
                <a:ext uri="{FF2B5EF4-FFF2-40B4-BE49-F238E27FC236}">
                  <a16:creationId xmlns:a16="http://schemas.microsoft.com/office/drawing/2014/main" id="{44553AC1-4539-4E05-8481-228F3FD500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8">
              <a:extLst>
                <a:ext uri="{FF2B5EF4-FFF2-40B4-BE49-F238E27FC236}">
                  <a16:creationId xmlns:a16="http://schemas.microsoft.com/office/drawing/2014/main" id="{0342F055-8208-4430-BDF1-2289C1F9FA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19">
              <a:extLst>
                <a:ext uri="{FF2B5EF4-FFF2-40B4-BE49-F238E27FC236}">
                  <a16:creationId xmlns:a16="http://schemas.microsoft.com/office/drawing/2014/main" id="{F210E9B3-F021-4696-B463-BF86CCCF23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20">
              <a:extLst>
                <a:ext uri="{FF2B5EF4-FFF2-40B4-BE49-F238E27FC236}">
                  <a16:creationId xmlns:a16="http://schemas.microsoft.com/office/drawing/2014/main" id="{63939F42-9261-432D-B7CF-A6099C7EF3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23">
              <a:extLst>
                <a:ext uri="{FF2B5EF4-FFF2-40B4-BE49-F238E27FC236}">
                  <a16:creationId xmlns:a16="http://schemas.microsoft.com/office/drawing/2014/main" id="{3A5B5C07-F0FF-4078-BCD7-8B99826F00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26">
              <a:extLst>
                <a:ext uri="{FF2B5EF4-FFF2-40B4-BE49-F238E27FC236}">
                  <a16:creationId xmlns:a16="http://schemas.microsoft.com/office/drawing/2014/main" id="{8203715F-36B7-425E-B24B-748E7B54E9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27">
              <a:extLst>
                <a:ext uri="{FF2B5EF4-FFF2-40B4-BE49-F238E27FC236}">
                  <a16:creationId xmlns:a16="http://schemas.microsoft.com/office/drawing/2014/main" id="{15DD176D-E2FF-47CA-B8AD-257B054E3D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28">
              <a:extLst>
                <a:ext uri="{FF2B5EF4-FFF2-40B4-BE49-F238E27FC236}">
                  <a16:creationId xmlns:a16="http://schemas.microsoft.com/office/drawing/2014/main" id="{C38B6DB9-52DF-4EDC-BDE7-9641AD01B1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Freeform 30">
              <a:extLst>
                <a:ext uri="{FF2B5EF4-FFF2-40B4-BE49-F238E27FC236}">
                  <a16:creationId xmlns:a16="http://schemas.microsoft.com/office/drawing/2014/main" id="{1DB0F754-18D7-43AB-9F72-FB84597847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43">
              <a:extLst>
                <a:ext uri="{FF2B5EF4-FFF2-40B4-BE49-F238E27FC236}">
                  <a16:creationId xmlns:a16="http://schemas.microsoft.com/office/drawing/2014/main" id="{1C99B559-1846-4877-AE21-6BED6308C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51">
              <a:extLst>
                <a:ext uri="{FF2B5EF4-FFF2-40B4-BE49-F238E27FC236}">
                  <a16:creationId xmlns:a16="http://schemas.microsoft.com/office/drawing/2014/main" id="{989EF84E-A363-4194-82CE-F93293E3BC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52">
              <a:extLst>
                <a:ext uri="{FF2B5EF4-FFF2-40B4-BE49-F238E27FC236}">
                  <a16:creationId xmlns:a16="http://schemas.microsoft.com/office/drawing/2014/main" id="{10F01C06-41BF-4BD6-9C49-1075E17B1F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53">
              <a:extLst>
                <a:ext uri="{FF2B5EF4-FFF2-40B4-BE49-F238E27FC236}">
                  <a16:creationId xmlns:a16="http://schemas.microsoft.com/office/drawing/2014/main" id="{FF2F1080-E43C-4BB6-A58E-EF8C002056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54">
              <a:extLst>
                <a:ext uri="{FF2B5EF4-FFF2-40B4-BE49-F238E27FC236}">
                  <a16:creationId xmlns:a16="http://schemas.microsoft.com/office/drawing/2014/main" id="{3330FB7D-57CA-45F0-A772-71B0CB3D9E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55">
              <a:extLst>
                <a:ext uri="{FF2B5EF4-FFF2-40B4-BE49-F238E27FC236}">
                  <a16:creationId xmlns:a16="http://schemas.microsoft.com/office/drawing/2014/main" id="{2B8691FC-7187-45EA-9DDA-531A360AFE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56">
              <a:extLst>
                <a:ext uri="{FF2B5EF4-FFF2-40B4-BE49-F238E27FC236}">
                  <a16:creationId xmlns:a16="http://schemas.microsoft.com/office/drawing/2014/main" id="{C64C906F-A74D-4BBF-BDF3-BF06CD7A2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9" name="Freeform 57">
              <a:extLst>
                <a:ext uri="{FF2B5EF4-FFF2-40B4-BE49-F238E27FC236}">
                  <a16:creationId xmlns:a16="http://schemas.microsoft.com/office/drawing/2014/main" id="{2534B49A-9A0A-4F0A-9314-33D2496230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Freeform 59">
              <a:extLst>
                <a:ext uri="{FF2B5EF4-FFF2-40B4-BE49-F238E27FC236}">
                  <a16:creationId xmlns:a16="http://schemas.microsoft.com/office/drawing/2014/main" id="{B65267C2-EDDF-44A6-8F00-CE2759C1F6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60">
              <a:extLst>
                <a:ext uri="{FF2B5EF4-FFF2-40B4-BE49-F238E27FC236}">
                  <a16:creationId xmlns:a16="http://schemas.microsoft.com/office/drawing/2014/main" id="{DF7CE8B8-776A-405A-ACEB-918099164C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61">
              <a:extLst>
                <a:ext uri="{FF2B5EF4-FFF2-40B4-BE49-F238E27FC236}">
                  <a16:creationId xmlns:a16="http://schemas.microsoft.com/office/drawing/2014/main" id="{F5712331-3152-4A52-BDD3-4DE060FED0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5">
              <a:extLst>
                <a:ext uri="{FF2B5EF4-FFF2-40B4-BE49-F238E27FC236}">
                  <a16:creationId xmlns:a16="http://schemas.microsoft.com/office/drawing/2014/main" id="{00316C26-82CB-4418-B719-60839DC534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Freeform 6">
              <a:extLst>
                <a:ext uri="{FF2B5EF4-FFF2-40B4-BE49-F238E27FC236}">
                  <a16:creationId xmlns:a16="http://schemas.microsoft.com/office/drawing/2014/main" id="{BB002091-6CCF-43F4-ADB1-0118BF167A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Freeform 7">
              <a:extLst>
                <a:ext uri="{FF2B5EF4-FFF2-40B4-BE49-F238E27FC236}">
                  <a16:creationId xmlns:a16="http://schemas.microsoft.com/office/drawing/2014/main" id="{390E4C43-2A7D-4D29-B808-862BE8926B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8">
              <a:extLst>
                <a:ext uri="{FF2B5EF4-FFF2-40B4-BE49-F238E27FC236}">
                  <a16:creationId xmlns:a16="http://schemas.microsoft.com/office/drawing/2014/main" id="{AD538F0B-6251-417B-AC15-227D2686DA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9">
              <a:extLst>
                <a:ext uri="{FF2B5EF4-FFF2-40B4-BE49-F238E27FC236}">
                  <a16:creationId xmlns:a16="http://schemas.microsoft.com/office/drawing/2014/main" id="{9FD6D875-6818-4DAF-930B-2AA2F0FFD5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Freeform 11">
              <a:extLst>
                <a:ext uri="{FF2B5EF4-FFF2-40B4-BE49-F238E27FC236}">
                  <a16:creationId xmlns:a16="http://schemas.microsoft.com/office/drawing/2014/main" id="{3EAF901C-B6AC-41C5-9AA3-C16CDA9E24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Freeform 12">
              <a:extLst>
                <a:ext uri="{FF2B5EF4-FFF2-40B4-BE49-F238E27FC236}">
                  <a16:creationId xmlns:a16="http://schemas.microsoft.com/office/drawing/2014/main" id="{69C60F6D-77F4-41A1-98B8-A45F38EFCC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Freeform 13">
              <a:extLst>
                <a:ext uri="{FF2B5EF4-FFF2-40B4-BE49-F238E27FC236}">
                  <a16:creationId xmlns:a16="http://schemas.microsoft.com/office/drawing/2014/main" id="{315CF0DE-1E3A-484E-A6ED-F84C17CF5D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14">
              <a:extLst>
                <a:ext uri="{FF2B5EF4-FFF2-40B4-BE49-F238E27FC236}">
                  <a16:creationId xmlns:a16="http://schemas.microsoft.com/office/drawing/2014/main" id="{3394A9B9-A8D7-4D47-8C27-8211589761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Freeform 16">
              <a:extLst>
                <a:ext uri="{FF2B5EF4-FFF2-40B4-BE49-F238E27FC236}">
                  <a16:creationId xmlns:a16="http://schemas.microsoft.com/office/drawing/2014/main" id="{9483E3B4-8E79-438F-812E-B656DE0CC7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Freeform 17">
              <a:extLst>
                <a:ext uri="{FF2B5EF4-FFF2-40B4-BE49-F238E27FC236}">
                  <a16:creationId xmlns:a16="http://schemas.microsoft.com/office/drawing/2014/main" id="{5CF59EE3-74D0-4B12-86D4-5829F2DFDB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Freeform 21">
              <a:extLst>
                <a:ext uri="{FF2B5EF4-FFF2-40B4-BE49-F238E27FC236}">
                  <a16:creationId xmlns:a16="http://schemas.microsoft.com/office/drawing/2014/main" id="{D3F7CA26-0671-487C-90CA-3C5A162AA8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Freeform 25">
              <a:extLst>
                <a:ext uri="{FF2B5EF4-FFF2-40B4-BE49-F238E27FC236}">
                  <a16:creationId xmlns:a16="http://schemas.microsoft.com/office/drawing/2014/main" id="{C80AD7B9-E25D-448D-87D5-F8F60A07BD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Freeform 29">
              <a:extLst>
                <a:ext uri="{FF2B5EF4-FFF2-40B4-BE49-F238E27FC236}">
                  <a16:creationId xmlns:a16="http://schemas.microsoft.com/office/drawing/2014/main" id="{7C835CDF-6A21-4907-A193-D2E6D68261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31">
              <a:extLst>
                <a:ext uri="{FF2B5EF4-FFF2-40B4-BE49-F238E27FC236}">
                  <a16:creationId xmlns:a16="http://schemas.microsoft.com/office/drawing/2014/main" id="{F6E412FB-7098-4D6A-860A-B52AB005A6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Freeform 32">
              <a:extLst>
                <a:ext uri="{FF2B5EF4-FFF2-40B4-BE49-F238E27FC236}">
                  <a16:creationId xmlns:a16="http://schemas.microsoft.com/office/drawing/2014/main" id="{E7A24A9A-1634-4F5A-B130-C994451E98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Freeform 33">
              <a:extLst>
                <a:ext uri="{FF2B5EF4-FFF2-40B4-BE49-F238E27FC236}">
                  <a16:creationId xmlns:a16="http://schemas.microsoft.com/office/drawing/2014/main" id="{A5CE6A08-C3CE-4989-806C-8992C25CDC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Freeform 34">
              <a:extLst>
                <a:ext uri="{FF2B5EF4-FFF2-40B4-BE49-F238E27FC236}">
                  <a16:creationId xmlns:a16="http://schemas.microsoft.com/office/drawing/2014/main" id="{FD7261F2-C871-4008-8FDB-F2A22C8E57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35">
              <a:extLst>
                <a:ext uri="{FF2B5EF4-FFF2-40B4-BE49-F238E27FC236}">
                  <a16:creationId xmlns:a16="http://schemas.microsoft.com/office/drawing/2014/main" id="{9B8828A4-3B51-47F6-AB39-252C8D6E47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36">
              <a:extLst>
                <a:ext uri="{FF2B5EF4-FFF2-40B4-BE49-F238E27FC236}">
                  <a16:creationId xmlns:a16="http://schemas.microsoft.com/office/drawing/2014/main" id="{328164F4-A22C-46E4-BA5A-D59E04F1F0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Freeform 37">
              <a:extLst>
                <a:ext uri="{FF2B5EF4-FFF2-40B4-BE49-F238E27FC236}">
                  <a16:creationId xmlns:a16="http://schemas.microsoft.com/office/drawing/2014/main" id="{B273C523-4116-4AA6-A8A6-00D78589D6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38">
              <a:extLst>
                <a:ext uri="{FF2B5EF4-FFF2-40B4-BE49-F238E27FC236}">
                  <a16:creationId xmlns:a16="http://schemas.microsoft.com/office/drawing/2014/main" id="{6C08F58B-277C-4584-A120-E4E950302A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5" name="Freeform 39">
              <a:extLst>
                <a:ext uri="{FF2B5EF4-FFF2-40B4-BE49-F238E27FC236}">
                  <a16:creationId xmlns:a16="http://schemas.microsoft.com/office/drawing/2014/main" id="{2BC49730-F398-440D-8BE0-2AF04EC27A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6" name="Freeform 40">
              <a:extLst>
                <a:ext uri="{FF2B5EF4-FFF2-40B4-BE49-F238E27FC236}">
                  <a16:creationId xmlns:a16="http://schemas.microsoft.com/office/drawing/2014/main" id="{A637873F-1455-4603-9A3F-93028AAD5F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7" name="Freeform 41">
              <a:extLst>
                <a:ext uri="{FF2B5EF4-FFF2-40B4-BE49-F238E27FC236}">
                  <a16:creationId xmlns:a16="http://schemas.microsoft.com/office/drawing/2014/main" id="{E287CDE7-07CE-42A3-B8A1-EE48F08AA4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8" name="Freeform 42">
              <a:extLst>
                <a:ext uri="{FF2B5EF4-FFF2-40B4-BE49-F238E27FC236}">
                  <a16:creationId xmlns:a16="http://schemas.microsoft.com/office/drawing/2014/main" id="{B631E741-EF95-4844-AECF-BDD244222B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9" name="Freeform 44">
              <a:extLst>
                <a:ext uri="{FF2B5EF4-FFF2-40B4-BE49-F238E27FC236}">
                  <a16:creationId xmlns:a16="http://schemas.microsoft.com/office/drawing/2014/main" id="{DB783186-53DA-4A16-9567-977281E36D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0" name="Freeform 45">
              <a:extLst>
                <a:ext uri="{FF2B5EF4-FFF2-40B4-BE49-F238E27FC236}">
                  <a16:creationId xmlns:a16="http://schemas.microsoft.com/office/drawing/2014/main" id="{375ACA39-676E-4EE4-9F5A-D12BE8F653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1" name="Freeform 46">
              <a:extLst>
                <a:ext uri="{FF2B5EF4-FFF2-40B4-BE49-F238E27FC236}">
                  <a16:creationId xmlns:a16="http://schemas.microsoft.com/office/drawing/2014/main" id="{11776ABD-B6F2-435F-AC96-C33549B7A4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2" name="Freeform 47">
              <a:extLst>
                <a:ext uri="{FF2B5EF4-FFF2-40B4-BE49-F238E27FC236}">
                  <a16:creationId xmlns:a16="http://schemas.microsoft.com/office/drawing/2014/main" id="{8F6D0303-B69E-427C-B220-24D5C1D90C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3" name="Freeform 48">
              <a:extLst>
                <a:ext uri="{FF2B5EF4-FFF2-40B4-BE49-F238E27FC236}">
                  <a16:creationId xmlns:a16="http://schemas.microsoft.com/office/drawing/2014/main" id="{4F32BA0B-AAE5-4F8E-97FC-6BDDF26C73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4" name="Freeform 49">
              <a:extLst>
                <a:ext uri="{FF2B5EF4-FFF2-40B4-BE49-F238E27FC236}">
                  <a16:creationId xmlns:a16="http://schemas.microsoft.com/office/drawing/2014/main" id="{729CB1CF-E92C-4E5A-9CE0-1A72BDC716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5" name="Freeform 8">
              <a:extLst>
                <a:ext uri="{FF2B5EF4-FFF2-40B4-BE49-F238E27FC236}">
                  <a16:creationId xmlns:a16="http://schemas.microsoft.com/office/drawing/2014/main" id="{09CB0433-F73F-49F2-BC7B-D3A95A4638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6" name="Freeform 106">
              <a:extLst>
                <a:ext uri="{FF2B5EF4-FFF2-40B4-BE49-F238E27FC236}">
                  <a16:creationId xmlns:a16="http://schemas.microsoft.com/office/drawing/2014/main" id="{50DF2C99-99A5-4FD8-9EEA-18DEF019DD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4" name="TextBox 3">
            <a:extLst>
              <a:ext uri="{FF2B5EF4-FFF2-40B4-BE49-F238E27FC236}">
                <a16:creationId xmlns:a16="http://schemas.microsoft.com/office/drawing/2014/main" id="{6B568E03-D796-CD66-1E13-CE81CA65901E}"/>
              </a:ext>
            </a:extLst>
          </p:cNvPr>
          <p:cNvSpPr txBox="1"/>
          <p:nvPr/>
        </p:nvSpPr>
        <p:spPr>
          <a:xfrm>
            <a:off x="427766" y="201338"/>
            <a:ext cx="5223802" cy="1107996"/>
          </a:xfrm>
          <a:prstGeom prst="rect">
            <a:avLst/>
          </a:prstGeom>
          <a:noFill/>
        </p:spPr>
        <p:txBody>
          <a:bodyPr wrap="none" rtlCol="0">
            <a:spAutoFit/>
          </a:bodyPr>
          <a:lstStyle/>
          <a:p>
            <a:r>
              <a:rPr lang="en-US" sz="6600" dirty="0">
                <a:solidFill>
                  <a:srgbClr val="FFC000"/>
                </a:solidFill>
                <a:latin typeface="+mj-lt"/>
              </a:rPr>
              <a:t>Thank You!!!</a:t>
            </a:r>
          </a:p>
        </p:txBody>
      </p:sp>
      <p:sp>
        <p:nvSpPr>
          <p:cNvPr id="5" name="TextBox 4">
            <a:extLst>
              <a:ext uri="{FF2B5EF4-FFF2-40B4-BE49-F238E27FC236}">
                <a16:creationId xmlns:a16="http://schemas.microsoft.com/office/drawing/2014/main" id="{EE4CCA95-3CDE-B24C-67DB-0430C6ADCFDD}"/>
              </a:ext>
            </a:extLst>
          </p:cNvPr>
          <p:cNvSpPr txBox="1"/>
          <p:nvPr/>
        </p:nvSpPr>
        <p:spPr>
          <a:xfrm>
            <a:off x="361704" y="2664350"/>
            <a:ext cx="6693371" cy="707886"/>
          </a:xfrm>
          <a:prstGeom prst="rect">
            <a:avLst/>
          </a:prstGeom>
          <a:noFill/>
        </p:spPr>
        <p:txBody>
          <a:bodyPr wrap="none" rtlCol="0">
            <a:spAutoFit/>
          </a:bodyPr>
          <a:lstStyle/>
          <a:p>
            <a:r>
              <a:rPr lang="en-US" sz="2400" dirty="0">
                <a:solidFill>
                  <a:schemeClr val="bg1"/>
                </a:solidFill>
                <a:latin typeface="+mj-lt"/>
              </a:rPr>
              <a:t>Presented to: </a:t>
            </a:r>
            <a:r>
              <a:rPr lang="en-US" sz="4000" dirty="0" err="1">
                <a:solidFill>
                  <a:srgbClr val="FFFF00"/>
                </a:solidFill>
                <a:latin typeface="+mj-lt"/>
              </a:rPr>
              <a:t>Meharban</a:t>
            </a:r>
            <a:r>
              <a:rPr lang="en-US" sz="4000" dirty="0">
                <a:solidFill>
                  <a:srgbClr val="FFFF00"/>
                </a:solidFill>
                <a:latin typeface="+mj-lt"/>
              </a:rPr>
              <a:t> Siddique</a:t>
            </a:r>
            <a:endParaRPr lang="en-US" sz="2800" dirty="0">
              <a:solidFill>
                <a:srgbClr val="FFFF00"/>
              </a:solidFill>
              <a:latin typeface="+mj-lt"/>
            </a:endParaRPr>
          </a:p>
        </p:txBody>
      </p:sp>
      <p:sp>
        <p:nvSpPr>
          <p:cNvPr id="6" name="TextBox 5">
            <a:extLst>
              <a:ext uri="{FF2B5EF4-FFF2-40B4-BE49-F238E27FC236}">
                <a16:creationId xmlns:a16="http://schemas.microsoft.com/office/drawing/2014/main" id="{BD0B900C-63BB-322C-8028-0306CBE5DDB7}"/>
              </a:ext>
            </a:extLst>
          </p:cNvPr>
          <p:cNvSpPr txBox="1"/>
          <p:nvPr/>
        </p:nvSpPr>
        <p:spPr>
          <a:xfrm>
            <a:off x="362671" y="3378030"/>
            <a:ext cx="7989623" cy="1138773"/>
          </a:xfrm>
          <a:prstGeom prst="rect">
            <a:avLst/>
          </a:prstGeom>
          <a:noFill/>
        </p:spPr>
        <p:txBody>
          <a:bodyPr wrap="none" rtlCol="0">
            <a:spAutoFit/>
          </a:bodyPr>
          <a:lstStyle/>
          <a:p>
            <a:r>
              <a:rPr lang="en-US" sz="2400" dirty="0">
                <a:solidFill>
                  <a:schemeClr val="bg1"/>
                </a:solidFill>
                <a:latin typeface="+mj-lt"/>
              </a:rPr>
              <a:t>Presented By: </a:t>
            </a:r>
          </a:p>
          <a:p>
            <a:r>
              <a:rPr lang="en-US" sz="4400">
                <a:solidFill>
                  <a:srgbClr val="FFFF00"/>
                </a:solidFill>
                <a:latin typeface="+mj-lt"/>
              </a:rPr>
              <a:t>Mohmed </a:t>
            </a:r>
            <a:r>
              <a:rPr lang="en-US" sz="4400" dirty="0">
                <a:solidFill>
                  <a:srgbClr val="FFFF00"/>
                </a:solidFill>
                <a:latin typeface="+mj-lt"/>
              </a:rPr>
              <a:t>Sameer Yunus Patel</a:t>
            </a:r>
          </a:p>
        </p:txBody>
      </p:sp>
    </p:spTree>
    <p:extLst>
      <p:ext uri="{BB962C8B-B14F-4D97-AF65-F5344CB8AC3E}">
        <p14:creationId xmlns:p14="http://schemas.microsoft.com/office/powerpoint/2010/main" val="185950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5"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1000" fill="hold"/>
                                        <p:tgtEl>
                                          <p:spTgt spid="5"/>
                                        </p:tgtEl>
                                        <p:attrNameLst>
                                          <p:attrName>ppt_w</p:attrName>
                                        </p:attrNameLst>
                                      </p:cBhvr>
                                      <p:tavLst>
                                        <p:tav tm="0">
                                          <p:val>
                                            <p:fltVal val="0"/>
                                          </p:val>
                                        </p:tav>
                                        <p:tav tm="100000">
                                          <p:val>
                                            <p:strVal val="#ppt_w"/>
                                          </p:val>
                                        </p:tav>
                                      </p:tavLst>
                                    </p:anim>
                                    <p:anim calcmode="lin" valueType="num">
                                      <p:cBhvr>
                                        <p:cTn id="17" dur="1000" fill="hold"/>
                                        <p:tgtEl>
                                          <p:spTgt spid="5"/>
                                        </p:tgtEl>
                                        <p:attrNameLst>
                                          <p:attrName>ppt_h</p:attrName>
                                        </p:attrNameLst>
                                      </p:cBhvr>
                                      <p:tavLst>
                                        <p:tav tm="0">
                                          <p:val>
                                            <p:fltVal val="0"/>
                                          </p:val>
                                        </p:tav>
                                        <p:tav tm="100000">
                                          <p:val>
                                            <p:strVal val="#ppt_h"/>
                                          </p:val>
                                        </p:tav>
                                      </p:tavLst>
                                    </p:anim>
                                    <p:anim calcmode="lin" valueType="num">
                                      <p:cBhvr>
                                        <p:cTn id="18"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9"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15"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4" name="Group 393">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395"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6"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7"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8"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9"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0"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1"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2"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3"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4"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5"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6"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7"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8"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9"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0"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1"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2"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3"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4"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5"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6"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7"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8"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9"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0"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1"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2"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3"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4"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5"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6"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7"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8"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9"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0"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1"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2"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3"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4"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5"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6"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7"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8"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9"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0"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1"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2"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3"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4"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5"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6"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7"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8"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9"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0"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1"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453" name="Rectangle 452">
            <a:extLst>
              <a:ext uri="{FF2B5EF4-FFF2-40B4-BE49-F238E27FC236}">
                <a16:creationId xmlns:a16="http://schemas.microsoft.com/office/drawing/2014/main" id="{EB5801CD-32D4-4068-BCDA-2AAAE96DF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5" name="Rectangle 454">
            <a:extLst>
              <a:ext uri="{FF2B5EF4-FFF2-40B4-BE49-F238E27FC236}">
                <a16:creationId xmlns:a16="http://schemas.microsoft.com/office/drawing/2014/main" id="{86EE3A9F-8B61-42AB-AD71-BAF573915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Rectangle 456">
            <a:extLst>
              <a:ext uri="{FF2B5EF4-FFF2-40B4-BE49-F238E27FC236}">
                <a16:creationId xmlns:a16="http://schemas.microsoft.com/office/drawing/2014/main" id="{002DFEDF-C753-445D-843A-1F5881CC0D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13"/>
            <a:ext cx="5289354" cy="68661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rson holding a pen and drawing a book&#10;&#10;Description automatically generated">
            <a:extLst>
              <a:ext uri="{FF2B5EF4-FFF2-40B4-BE49-F238E27FC236}">
                <a16:creationId xmlns:a16="http://schemas.microsoft.com/office/drawing/2014/main" id="{BD00AE6A-295B-C784-FB52-52399692480F}"/>
              </a:ext>
            </a:extLst>
          </p:cNvPr>
          <p:cNvPicPr>
            <a:picLocks noChangeAspect="1"/>
          </p:cNvPicPr>
          <p:nvPr/>
        </p:nvPicPr>
        <p:blipFill rotWithShape="1">
          <a:blip r:embed="rId2">
            <a:alphaModFix amt="60000"/>
          </a:blip>
          <a:srcRect l="22966" r="-3" b="-3"/>
          <a:stretch/>
        </p:blipFill>
        <p:spPr>
          <a:xfrm>
            <a:off x="20" y="1713"/>
            <a:ext cx="5289334" cy="6866189"/>
          </a:xfrm>
          <a:prstGeom prst="rect">
            <a:avLst/>
          </a:prstGeom>
        </p:spPr>
      </p:pic>
      <p:sp>
        <p:nvSpPr>
          <p:cNvPr id="4" name="TextBox 3">
            <a:extLst>
              <a:ext uri="{FF2B5EF4-FFF2-40B4-BE49-F238E27FC236}">
                <a16:creationId xmlns:a16="http://schemas.microsoft.com/office/drawing/2014/main" id="{89F56979-BC11-8CC5-CC65-6133A73E1866}"/>
              </a:ext>
            </a:extLst>
          </p:cNvPr>
          <p:cNvSpPr txBox="1"/>
          <p:nvPr/>
        </p:nvSpPr>
        <p:spPr>
          <a:xfrm>
            <a:off x="449179" y="1170309"/>
            <a:ext cx="4368481" cy="4501362"/>
          </a:xfrm>
          <a:prstGeom prst="rect">
            <a:avLst/>
          </a:prstGeom>
        </p:spPr>
        <p:txBody>
          <a:bodyPr vert="horz" lIns="91440" tIns="45720" rIns="91440" bIns="45720" rtlCol="0" anchor="ctr">
            <a:normAutofit/>
          </a:bodyPr>
          <a:lstStyle/>
          <a:p>
            <a:pPr algn="ctr">
              <a:spcBef>
                <a:spcPct val="0"/>
              </a:spcBef>
              <a:spcAft>
                <a:spcPts val="600"/>
              </a:spcAft>
            </a:pPr>
            <a:r>
              <a:rPr lang="en-US" sz="4400" b="1" kern="1200" dirty="0">
                <a:solidFill>
                  <a:srgbClr val="FFFFFF"/>
                </a:solidFill>
                <a:latin typeface="+mj-lt"/>
                <a:ea typeface="+mj-ea"/>
                <a:cs typeface="+mj-cs"/>
              </a:rPr>
              <a:t>INTRODUCTION</a:t>
            </a:r>
          </a:p>
        </p:txBody>
      </p:sp>
      <p:sp>
        <p:nvSpPr>
          <p:cNvPr id="2" name="TextBox 1">
            <a:extLst>
              <a:ext uri="{FF2B5EF4-FFF2-40B4-BE49-F238E27FC236}">
                <a16:creationId xmlns:a16="http://schemas.microsoft.com/office/drawing/2014/main" id="{53BE2C61-C11E-41D2-1A61-635E9CB07DF7}"/>
              </a:ext>
            </a:extLst>
          </p:cNvPr>
          <p:cNvSpPr txBox="1"/>
          <p:nvPr/>
        </p:nvSpPr>
        <p:spPr>
          <a:xfrm>
            <a:off x="5860834" y="490692"/>
            <a:ext cx="5727386" cy="3598583"/>
          </a:xfrm>
          <a:prstGeom prst="rect">
            <a:avLst/>
          </a:prstGeom>
        </p:spPr>
        <p:txBody>
          <a:bodyPr vert="horz" lIns="91440" tIns="45720" rIns="91440" bIns="45720" rtlCol="0">
            <a:noAutofit/>
          </a:bodyPr>
          <a:lstStyle/>
          <a:p>
            <a:pPr>
              <a:lnSpc>
                <a:spcPct val="140000"/>
              </a:lnSpc>
              <a:spcAft>
                <a:spcPts val="600"/>
              </a:spcAft>
              <a:buClr>
                <a:schemeClr val="bg2">
                  <a:lumMod val="75000"/>
                </a:schemeClr>
              </a:buClr>
            </a:pPr>
            <a:r>
              <a:rPr lang="en-US" sz="2000" b="1" dirty="0">
                <a:solidFill>
                  <a:schemeClr val="tx2"/>
                </a:solidFill>
              </a:rPr>
              <a:t>Sudoku is logic based number-placement puzzle. In classic Sudoku, The objective is to fill a 9*9 grid with digits so that each row, each column, each of the nine 3*3 </a:t>
            </a:r>
            <a:r>
              <a:rPr lang="en-US" sz="2000" b="1" dirty="0" err="1">
                <a:solidFill>
                  <a:schemeClr val="tx2"/>
                </a:solidFill>
              </a:rPr>
              <a:t>subgrids</a:t>
            </a:r>
            <a:r>
              <a:rPr lang="en-US" sz="2000" b="1" dirty="0">
                <a:solidFill>
                  <a:schemeClr val="tx2"/>
                </a:solidFill>
              </a:rPr>
              <a:t> that compose the grid contain all the digits from 1 to 9. The puzzle setter provides a partially completed grid, which for a well posed puzzle has a single solution</a:t>
            </a:r>
            <a:endParaRPr lang="en-US" sz="2000" dirty="0">
              <a:solidFill>
                <a:schemeClr val="tx2"/>
              </a:solidFill>
            </a:endParaRPr>
          </a:p>
        </p:txBody>
      </p:sp>
      <p:pic>
        <p:nvPicPr>
          <p:cNvPr id="6" name="Picture 5" descr="A roll of sudoku puzzle&#10;&#10;Description automatically generated">
            <a:extLst>
              <a:ext uri="{FF2B5EF4-FFF2-40B4-BE49-F238E27FC236}">
                <a16:creationId xmlns:a16="http://schemas.microsoft.com/office/drawing/2014/main" id="{7682E0C3-C38E-EC6B-F7C1-75EB85DD736F}"/>
              </a:ext>
            </a:extLst>
          </p:cNvPr>
          <p:cNvPicPr>
            <a:picLocks noChangeAspect="1"/>
          </p:cNvPicPr>
          <p:nvPr/>
        </p:nvPicPr>
        <p:blipFill rotWithShape="1">
          <a:blip r:embed="rId3"/>
          <a:srcRect t="6551" b="21943"/>
          <a:stretch/>
        </p:blipFill>
        <p:spPr>
          <a:xfrm>
            <a:off x="6305266" y="4309034"/>
            <a:ext cx="2339206" cy="1672665"/>
          </a:xfrm>
          <a:prstGeom prst="rect">
            <a:avLst/>
          </a:prstGeom>
        </p:spPr>
      </p:pic>
      <p:pic>
        <p:nvPicPr>
          <p:cNvPr id="127" name="Picture 126" descr="A person writing on a paper&#10;&#10;Description automatically generated">
            <a:extLst>
              <a:ext uri="{FF2B5EF4-FFF2-40B4-BE49-F238E27FC236}">
                <a16:creationId xmlns:a16="http://schemas.microsoft.com/office/drawing/2014/main" id="{02D31849-718A-932F-E8CF-F8DA4513E3BC}"/>
              </a:ext>
            </a:extLst>
          </p:cNvPr>
          <p:cNvPicPr>
            <a:picLocks noChangeAspect="1"/>
          </p:cNvPicPr>
          <p:nvPr/>
        </p:nvPicPr>
        <p:blipFill rotWithShape="1">
          <a:blip r:embed="rId4"/>
          <a:srcRect t="10332" b="18163"/>
          <a:stretch/>
        </p:blipFill>
        <p:spPr>
          <a:xfrm>
            <a:off x="8976494" y="4309036"/>
            <a:ext cx="2339206" cy="1672664"/>
          </a:xfrm>
          <a:prstGeom prst="rect">
            <a:avLst/>
          </a:prstGeom>
        </p:spPr>
      </p:pic>
    </p:spTree>
    <p:extLst>
      <p:ext uri="{BB962C8B-B14F-4D97-AF65-F5344CB8AC3E}">
        <p14:creationId xmlns:p14="http://schemas.microsoft.com/office/powerpoint/2010/main" val="27555214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03" name="Group 576">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704"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5"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6"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7"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8"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9"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0"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1"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2"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3"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4"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5"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6"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7"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8"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9"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0"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1"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2"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3"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4"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5"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6"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7"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8"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9"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30"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31"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32"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33"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34"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35"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36"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37"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38"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39"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40"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41"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42"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43"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44"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45"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46"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47"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48"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49"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50"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51"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52"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53"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54"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55"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56"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57"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58"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59"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60"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761" name="Rectangle 635">
            <a:extLst>
              <a:ext uri="{FF2B5EF4-FFF2-40B4-BE49-F238E27FC236}">
                <a16:creationId xmlns:a16="http://schemas.microsoft.com/office/drawing/2014/main" id="{DA27A5CA-8322-4584-B42A-F2691652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2" name="Rectangle 637">
            <a:extLst>
              <a:ext uri="{FF2B5EF4-FFF2-40B4-BE49-F238E27FC236}">
                <a16:creationId xmlns:a16="http://schemas.microsoft.com/office/drawing/2014/main" id="{FC989A5E-D171-4BB1-ACFF-6D1503FE5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Rectangle 639">
            <a:extLst>
              <a:ext uri="{FF2B5EF4-FFF2-40B4-BE49-F238E27FC236}">
                <a16:creationId xmlns:a16="http://schemas.microsoft.com/office/drawing/2014/main" id="{58E37D5E-2F40-4CD5-A0F2-04001FB75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799" y="871105"/>
            <a:ext cx="7120054" cy="5117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5993624-C800-9466-7210-E584976C43ED}"/>
              </a:ext>
            </a:extLst>
          </p:cNvPr>
          <p:cNvSpPr txBox="1"/>
          <p:nvPr/>
        </p:nvSpPr>
        <p:spPr>
          <a:xfrm>
            <a:off x="1486267" y="1031013"/>
            <a:ext cx="5823323" cy="1099670"/>
          </a:xfrm>
          <a:prstGeom prst="rect">
            <a:avLst/>
          </a:prstGeom>
        </p:spPr>
        <p:txBody>
          <a:bodyPr vert="horz" lIns="91440" tIns="45720" rIns="91440" bIns="45720" rtlCol="0" anchor="ctr">
            <a:normAutofit/>
          </a:bodyPr>
          <a:lstStyle/>
          <a:p>
            <a:pPr>
              <a:spcBef>
                <a:spcPct val="0"/>
              </a:spcBef>
              <a:spcAft>
                <a:spcPts val="600"/>
              </a:spcAft>
            </a:pPr>
            <a:r>
              <a:rPr lang="en-US" sz="4000" kern="1200" dirty="0">
                <a:solidFill>
                  <a:schemeClr val="tx2"/>
                </a:solidFill>
                <a:highlight>
                  <a:srgbClr val="FFA100"/>
                </a:highlight>
                <a:latin typeface="+mj-lt"/>
                <a:ea typeface="+mj-ea"/>
                <a:cs typeface="+mj-cs"/>
              </a:rPr>
              <a:t>OVERVIEW</a:t>
            </a:r>
          </a:p>
        </p:txBody>
      </p:sp>
      <p:sp>
        <p:nvSpPr>
          <p:cNvPr id="5" name="TextBox 4">
            <a:extLst>
              <a:ext uri="{FF2B5EF4-FFF2-40B4-BE49-F238E27FC236}">
                <a16:creationId xmlns:a16="http://schemas.microsoft.com/office/drawing/2014/main" id="{09F389F1-3029-E7B5-37BF-0386EE6746F6}"/>
              </a:ext>
            </a:extLst>
          </p:cNvPr>
          <p:cNvSpPr txBox="1"/>
          <p:nvPr/>
        </p:nvSpPr>
        <p:spPr>
          <a:xfrm>
            <a:off x="1454442" y="1932772"/>
            <a:ext cx="5823323" cy="3199061"/>
          </a:xfrm>
          <a:prstGeom prst="rect">
            <a:avLst/>
          </a:prstGeom>
        </p:spPr>
        <p:txBody>
          <a:bodyPr vert="horz" lIns="91440" tIns="45720" rIns="91440" bIns="45720" rtlCol="0">
            <a:noAutofit/>
          </a:bodyPr>
          <a:lstStyle/>
          <a:p>
            <a:pPr>
              <a:lnSpc>
                <a:spcPct val="140000"/>
              </a:lnSpc>
              <a:spcAft>
                <a:spcPts val="600"/>
              </a:spcAft>
              <a:buClr>
                <a:schemeClr val="bg2">
                  <a:lumMod val="75000"/>
                </a:schemeClr>
              </a:buClr>
            </a:pPr>
            <a:r>
              <a:rPr lang="en-US" dirty="0">
                <a:solidFill>
                  <a:schemeClr val="tx2"/>
                </a:solidFill>
                <a:effectLst/>
              </a:rPr>
              <a:t>The </a:t>
            </a:r>
            <a:r>
              <a:rPr lang="en-US" dirty="0">
                <a:solidFill>
                  <a:schemeClr val="tx2"/>
                </a:solidFill>
              </a:rPr>
              <a:t>code that we are </a:t>
            </a:r>
            <a:r>
              <a:rPr lang="en-US" dirty="0" err="1">
                <a:solidFill>
                  <a:schemeClr val="tx2"/>
                </a:solidFill>
              </a:rPr>
              <a:t>gonna</a:t>
            </a:r>
            <a:r>
              <a:rPr lang="en-US" dirty="0">
                <a:solidFill>
                  <a:schemeClr val="tx2"/>
                </a:solidFill>
              </a:rPr>
              <a:t> discuss</a:t>
            </a:r>
            <a:r>
              <a:rPr lang="en-US" dirty="0">
                <a:solidFill>
                  <a:schemeClr val="tx2"/>
                </a:solidFill>
                <a:effectLst/>
              </a:rPr>
              <a:t> implements a simple text-based Sudoku game that allows the player to fill in numbers and check the solution. The game uses recursive backtracking to solve the Sudoku puzzle. The user can input "solve" to see the solution or "quit" to end the game. For filling in numbers, the user needs to provide the row, column, and number they want to fill, separated by spaces. The game also performs input validation to ensure that the user's moves are legal.</a:t>
            </a:r>
            <a:endParaRPr lang="en-US" dirty="0">
              <a:solidFill>
                <a:schemeClr val="tx2"/>
              </a:solidFill>
            </a:endParaRPr>
          </a:p>
        </p:txBody>
      </p:sp>
      <p:grpSp>
        <p:nvGrpSpPr>
          <p:cNvPr id="764" name="Group 641">
            <a:extLst>
              <a:ext uri="{FF2B5EF4-FFF2-40B4-BE49-F238E27FC236}">
                <a16:creationId xmlns:a16="http://schemas.microsoft.com/office/drawing/2014/main" id="{2DDC3E08-72B7-412C-A277-9F3CF8EB3A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314164" y="-37765"/>
            <a:ext cx="1829755" cy="6918658"/>
            <a:chOff x="9314164" y="-37765"/>
            <a:chExt cx="1829755" cy="6918658"/>
          </a:xfrm>
        </p:grpSpPr>
        <p:sp>
          <p:nvSpPr>
            <p:cNvPr id="765" name="Freeform 78">
              <a:extLst>
                <a:ext uri="{FF2B5EF4-FFF2-40B4-BE49-F238E27FC236}">
                  <a16:creationId xmlns:a16="http://schemas.microsoft.com/office/drawing/2014/main" id="{6E393635-9ABA-4EE9-8984-D5B554D94A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32387" y="6316529"/>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6" name="Freeform 79">
              <a:extLst>
                <a:ext uri="{FF2B5EF4-FFF2-40B4-BE49-F238E27FC236}">
                  <a16:creationId xmlns:a16="http://schemas.microsoft.com/office/drawing/2014/main" id="{2A5EAEA1-79EC-462F-A08B-6139634F7E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44759" y="6547574"/>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7" name="Freeform 80">
              <a:extLst>
                <a:ext uri="{FF2B5EF4-FFF2-40B4-BE49-F238E27FC236}">
                  <a16:creationId xmlns:a16="http://schemas.microsoft.com/office/drawing/2014/main" id="{1D2E5290-45AD-48B0-B9A0-7AE0A908BF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39418" y="6785369"/>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8" name="Freeform 84">
              <a:extLst>
                <a:ext uri="{FF2B5EF4-FFF2-40B4-BE49-F238E27FC236}">
                  <a16:creationId xmlns:a16="http://schemas.microsoft.com/office/drawing/2014/main" id="{E13C4831-440C-418E-9302-DDD9BFE382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13877" y="6111943"/>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9" name="Freeform 106">
              <a:extLst>
                <a:ext uri="{FF2B5EF4-FFF2-40B4-BE49-F238E27FC236}">
                  <a16:creationId xmlns:a16="http://schemas.microsoft.com/office/drawing/2014/main" id="{42B526D9-7E5C-4A67-9B1C-9E92092EAF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59545" y="623010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0" name="Freeform 108">
              <a:extLst>
                <a:ext uri="{FF2B5EF4-FFF2-40B4-BE49-F238E27FC236}">
                  <a16:creationId xmlns:a16="http://schemas.microsoft.com/office/drawing/2014/main" id="{DFA07926-5610-463F-BB98-6659FBA4C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57216" y="6657917"/>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1" name="Freeform 110">
              <a:extLst>
                <a:ext uri="{FF2B5EF4-FFF2-40B4-BE49-F238E27FC236}">
                  <a16:creationId xmlns:a16="http://schemas.microsoft.com/office/drawing/2014/main" id="{827A238B-BA0C-4EBD-92EB-57B575487F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37269" y="598227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2" name="Freeform 112">
              <a:extLst>
                <a:ext uri="{FF2B5EF4-FFF2-40B4-BE49-F238E27FC236}">
                  <a16:creationId xmlns:a16="http://schemas.microsoft.com/office/drawing/2014/main" id="{0CC3E394-72A8-46B8-B333-9A48011536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47971" y="649135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3" name="Freeform 130">
              <a:extLst>
                <a:ext uri="{FF2B5EF4-FFF2-40B4-BE49-F238E27FC236}">
                  <a16:creationId xmlns:a16="http://schemas.microsoft.com/office/drawing/2014/main" id="{C2F2B81F-CCBD-4D75-A268-529C27BEB4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03634" y="6045189"/>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4" name="Freeform 131">
              <a:extLst>
                <a:ext uri="{FF2B5EF4-FFF2-40B4-BE49-F238E27FC236}">
                  <a16:creationId xmlns:a16="http://schemas.microsoft.com/office/drawing/2014/main" id="{248273A6-4595-4B49-870D-93184B2BCC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17308" y="6516876"/>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5" name="Freeform 135">
              <a:extLst>
                <a:ext uri="{FF2B5EF4-FFF2-40B4-BE49-F238E27FC236}">
                  <a16:creationId xmlns:a16="http://schemas.microsoft.com/office/drawing/2014/main" id="{613F679C-C6B7-45E2-AB85-06F11D016E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04647" y="628721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6" name="Freeform 141">
              <a:extLst>
                <a:ext uri="{FF2B5EF4-FFF2-40B4-BE49-F238E27FC236}">
                  <a16:creationId xmlns:a16="http://schemas.microsoft.com/office/drawing/2014/main" id="{AD733645-CE3B-4C6D-98E4-1C01A1C3F8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65399" y="666710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7" name="Freeform 15">
              <a:extLst>
                <a:ext uri="{FF2B5EF4-FFF2-40B4-BE49-F238E27FC236}">
                  <a16:creationId xmlns:a16="http://schemas.microsoft.com/office/drawing/2014/main" id="{CC6A862F-C126-4979-9572-943E0EFA1E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14090" y="6370129"/>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8" name="Freeform 18">
              <a:extLst>
                <a:ext uri="{FF2B5EF4-FFF2-40B4-BE49-F238E27FC236}">
                  <a16:creationId xmlns:a16="http://schemas.microsoft.com/office/drawing/2014/main" id="{D810D816-815F-4A09-A3E5-451D74A23A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3683" y="610095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9" name="Freeform 22">
              <a:extLst>
                <a:ext uri="{FF2B5EF4-FFF2-40B4-BE49-F238E27FC236}">
                  <a16:creationId xmlns:a16="http://schemas.microsoft.com/office/drawing/2014/main" id="{297ABCD3-B369-4690-81A8-2627F24E4B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7841" y="6035328"/>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0" name="Freeform 23">
              <a:extLst>
                <a:ext uri="{FF2B5EF4-FFF2-40B4-BE49-F238E27FC236}">
                  <a16:creationId xmlns:a16="http://schemas.microsoft.com/office/drawing/2014/main" id="{A2F71286-5332-4172-A372-755A472F37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75211" y="6615097"/>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1" name="Freeform 43">
              <a:extLst>
                <a:ext uri="{FF2B5EF4-FFF2-40B4-BE49-F238E27FC236}">
                  <a16:creationId xmlns:a16="http://schemas.microsoft.com/office/drawing/2014/main" id="{B5108B37-F44A-47A4-A995-524197C47E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29237" y="6564305"/>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2" name="Freeform 51">
              <a:extLst>
                <a:ext uri="{FF2B5EF4-FFF2-40B4-BE49-F238E27FC236}">
                  <a16:creationId xmlns:a16="http://schemas.microsoft.com/office/drawing/2014/main" id="{B4CEC1A4-E49B-426A-A335-FBB8D54341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91075" y="675511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3" name="Freeform 54">
              <a:extLst>
                <a:ext uri="{FF2B5EF4-FFF2-40B4-BE49-F238E27FC236}">
                  <a16:creationId xmlns:a16="http://schemas.microsoft.com/office/drawing/2014/main" id="{A877D66C-F031-4FD3-A679-013BBD5978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3283" y="6365852"/>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4" name="Freeform 78">
              <a:extLst>
                <a:ext uri="{FF2B5EF4-FFF2-40B4-BE49-F238E27FC236}">
                  <a16:creationId xmlns:a16="http://schemas.microsoft.com/office/drawing/2014/main" id="{204EE8DB-CB6A-4043-8892-547496A838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36517" y="6424733"/>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5" name="Freeform 79">
              <a:extLst>
                <a:ext uri="{FF2B5EF4-FFF2-40B4-BE49-F238E27FC236}">
                  <a16:creationId xmlns:a16="http://schemas.microsoft.com/office/drawing/2014/main" id="{D41334E9-5983-47FA-8F3F-E023DE88C4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48889" y="6655778"/>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6" name="Freeform 84">
              <a:extLst>
                <a:ext uri="{FF2B5EF4-FFF2-40B4-BE49-F238E27FC236}">
                  <a16:creationId xmlns:a16="http://schemas.microsoft.com/office/drawing/2014/main" id="{6FA6CD72-6404-4323-BFB5-E3C38E38ED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18007" y="6220147"/>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7" name="Freeform 86">
              <a:extLst>
                <a:ext uri="{FF2B5EF4-FFF2-40B4-BE49-F238E27FC236}">
                  <a16:creationId xmlns:a16="http://schemas.microsoft.com/office/drawing/2014/main" id="{8A621A24-4735-44CF-99C1-BC39C2B719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28155" y="5996330"/>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8" name="Freeform 106">
              <a:extLst>
                <a:ext uri="{FF2B5EF4-FFF2-40B4-BE49-F238E27FC236}">
                  <a16:creationId xmlns:a16="http://schemas.microsoft.com/office/drawing/2014/main" id="{C55F2697-EFEC-4C5E-9D88-7F77747352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70443" y="639203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9" name="Freeform 110">
              <a:extLst>
                <a:ext uri="{FF2B5EF4-FFF2-40B4-BE49-F238E27FC236}">
                  <a16:creationId xmlns:a16="http://schemas.microsoft.com/office/drawing/2014/main" id="{3E74E34E-E8B2-43CF-A574-E562761D27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13167" y="6169756"/>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0" name="Freeform 112">
              <a:extLst>
                <a:ext uri="{FF2B5EF4-FFF2-40B4-BE49-F238E27FC236}">
                  <a16:creationId xmlns:a16="http://schemas.microsoft.com/office/drawing/2014/main" id="{4FCC862A-0E3B-42C2-9B61-40EE412F2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47620" y="673959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1" name="Freeform 8">
              <a:extLst>
                <a:ext uri="{FF2B5EF4-FFF2-40B4-BE49-F238E27FC236}">
                  <a16:creationId xmlns:a16="http://schemas.microsoft.com/office/drawing/2014/main" id="{6A4FFCDE-0207-482A-B5D1-757A0E0FA6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14683" y="597571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2" name="Freeform 43">
              <a:extLst>
                <a:ext uri="{FF2B5EF4-FFF2-40B4-BE49-F238E27FC236}">
                  <a16:creationId xmlns:a16="http://schemas.microsoft.com/office/drawing/2014/main" id="{4729E6D2-3822-40F6-8EB5-86F31EF1EC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53019" y="37542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3" name="Freeform 51">
              <a:extLst>
                <a:ext uri="{FF2B5EF4-FFF2-40B4-BE49-F238E27FC236}">
                  <a16:creationId xmlns:a16="http://schemas.microsoft.com/office/drawing/2014/main" id="{C8B35183-6EB6-4558-9788-CE8F0594D7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23577" y="234657"/>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4" name="Freeform 53">
              <a:extLst>
                <a:ext uri="{FF2B5EF4-FFF2-40B4-BE49-F238E27FC236}">
                  <a16:creationId xmlns:a16="http://schemas.microsoft.com/office/drawing/2014/main" id="{B875E16E-F2DF-4A3D-A535-311A1886C0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17474" y="78685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5" name="Freeform 54">
              <a:extLst>
                <a:ext uri="{FF2B5EF4-FFF2-40B4-BE49-F238E27FC236}">
                  <a16:creationId xmlns:a16="http://schemas.microsoft.com/office/drawing/2014/main" id="{273178BC-B163-42C8-8AA3-E6015091DD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88672" y="615309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6" name="Freeform 78">
              <a:extLst>
                <a:ext uri="{FF2B5EF4-FFF2-40B4-BE49-F238E27FC236}">
                  <a16:creationId xmlns:a16="http://schemas.microsoft.com/office/drawing/2014/main" id="{3F715015-E0A6-4A26-9FD6-8150DDF1CE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32223" y="272776"/>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7" name="Freeform 79">
              <a:extLst>
                <a:ext uri="{FF2B5EF4-FFF2-40B4-BE49-F238E27FC236}">
                  <a16:creationId xmlns:a16="http://schemas.microsoft.com/office/drawing/2014/main" id="{0EE0F506-CF28-4919-843E-96C438CCDB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44595" y="503821"/>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8" name="Freeform 80">
              <a:extLst>
                <a:ext uri="{FF2B5EF4-FFF2-40B4-BE49-F238E27FC236}">
                  <a16:creationId xmlns:a16="http://schemas.microsoft.com/office/drawing/2014/main" id="{ABF621B4-0B01-43A4-A7D1-413915B371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39253" y="72371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9" name="Freeform 84">
              <a:extLst>
                <a:ext uri="{FF2B5EF4-FFF2-40B4-BE49-F238E27FC236}">
                  <a16:creationId xmlns:a16="http://schemas.microsoft.com/office/drawing/2014/main" id="{11CEF3FD-9334-449D-9A0D-A874158347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13713" y="68190"/>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0" name="Freeform 106">
              <a:extLst>
                <a:ext uri="{FF2B5EF4-FFF2-40B4-BE49-F238E27FC236}">
                  <a16:creationId xmlns:a16="http://schemas.microsoft.com/office/drawing/2014/main" id="{9FB3FAF8-148B-46ED-9715-58CFE79023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45733" y="21675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1" name="Freeform 108">
              <a:extLst>
                <a:ext uri="{FF2B5EF4-FFF2-40B4-BE49-F238E27FC236}">
                  <a16:creationId xmlns:a16="http://schemas.microsoft.com/office/drawing/2014/main" id="{410E3435-0683-4EF2-9185-B5CADDD60F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42450" y="689006"/>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2" name="Freeform 110">
              <a:extLst>
                <a:ext uri="{FF2B5EF4-FFF2-40B4-BE49-F238E27FC236}">
                  <a16:creationId xmlns:a16="http://schemas.microsoft.com/office/drawing/2014/main" id="{FC146718-F493-4688-93D1-D3C4DBB663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23457" y="-3108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3" name="Freeform 112">
              <a:extLst>
                <a:ext uri="{FF2B5EF4-FFF2-40B4-BE49-F238E27FC236}">
                  <a16:creationId xmlns:a16="http://schemas.microsoft.com/office/drawing/2014/main" id="{1C18D603-D7E6-4574-B11F-2C2462E3C7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98029" y="54210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4" name="Freeform 130">
              <a:extLst>
                <a:ext uri="{FF2B5EF4-FFF2-40B4-BE49-F238E27FC236}">
                  <a16:creationId xmlns:a16="http://schemas.microsoft.com/office/drawing/2014/main" id="{39BAC9E3-0ED4-4E15-9E08-A51F84874F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89678" y="61440"/>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5" name="Freeform 131">
              <a:extLst>
                <a:ext uri="{FF2B5EF4-FFF2-40B4-BE49-F238E27FC236}">
                  <a16:creationId xmlns:a16="http://schemas.microsoft.com/office/drawing/2014/main" id="{731CC313-61BB-44C9-9BE8-6CFF0F2B03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03496" y="616427"/>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6" name="Freeform 135">
              <a:extLst>
                <a:ext uri="{FF2B5EF4-FFF2-40B4-BE49-F238E27FC236}">
                  <a16:creationId xmlns:a16="http://schemas.microsoft.com/office/drawing/2014/main" id="{55944B1A-48F3-4273-A87D-B12B35F8E1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26567" y="40017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7" name="Freeform 10">
              <a:extLst>
                <a:ext uri="{FF2B5EF4-FFF2-40B4-BE49-F238E27FC236}">
                  <a16:creationId xmlns:a16="http://schemas.microsoft.com/office/drawing/2014/main" id="{2C030015-13DB-4AAA-B2C5-0DB11B17B6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76243" y="2767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8" name="Freeform 15">
              <a:extLst>
                <a:ext uri="{FF2B5EF4-FFF2-40B4-BE49-F238E27FC236}">
                  <a16:creationId xmlns:a16="http://schemas.microsoft.com/office/drawing/2014/main" id="{4CCDA4CA-802B-4060-84E8-3A5BCC2535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80173" y="54187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9" name="Freeform 18">
              <a:extLst>
                <a:ext uri="{FF2B5EF4-FFF2-40B4-BE49-F238E27FC236}">
                  <a16:creationId xmlns:a16="http://schemas.microsoft.com/office/drawing/2014/main" id="{4AFB2596-28AD-4968-AC8C-0C89D5F830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83587" y="28512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0" name="Freeform 22">
              <a:extLst>
                <a:ext uri="{FF2B5EF4-FFF2-40B4-BE49-F238E27FC236}">
                  <a16:creationId xmlns:a16="http://schemas.microsoft.com/office/drawing/2014/main" id="{2877C19B-C85A-43A8-9D22-E3555757E6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96325" y="655973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1" name="Freeform 23">
              <a:extLst>
                <a:ext uri="{FF2B5EF4-FFF2-40B4-BE49-F238E27FC236}">
                  <a16:creationId xmlns:a16="http://schemas.microsoft.com/office/drawing/2014/main" id="{86BB8A06-3A72-4664-906D-A764FD3C89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41294" y="78683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2" name="Freeform 30">
              <a:extLst>
                <a:ext uri="{FF2B5EF4-FFF2-40B4-BE49-F238E27FC236}">
                  <a16:creationId xmlns:a16="http://schemas.microsoft.com/office/drawing/2014/main" id="{13A6CBDF-A71E-4C76-90F5-F93EC0472A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81328" y="102815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3" name="Freeform 43">
              <a:extLst>
                <a:ext uri="{FF2B5EF4-FFF2-40B4-BE49-F238E27FC236}">
                  <a16:creationId xmlns:a16="http://schemas.microsoft.com/office/drawing/2014/main" id="{CDDE2395-D4D4-4B16-998E-BA13687949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95320" y="73604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4" name="Freeform 52">
              <a:extLst>
                <a:ext uri="{FF2B5EF4-FFF2-40B4-BE49-F238E27FC236}">
                  <a16:creationId xmlns:a16="http://schemas.microsoft.com/office/drawing/2014/main" id="{0C4C9822-221D-4DFD-A8F0-88BDB960D5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65294" y="32603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5" name="Freeform 54">
              <a:extLst>
                <a:ext uri="{FF2B5EF4-FFF2-40B4-BE49-F238E27FC236}">
                  <a16:creationId xmlns:a16="http://schemas.microsoft.com/office/drawing/2014/main" id="{75210329-C983-4B1D-8573-5EB689CF4C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42222" y="48965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6" name="Freeform 59">
              <a:extLst>
                <a:ext uri="{FF2B5EF4-FFF2-40B4-BE49-F238E27FC236}">
                  <a16:creationId xmlns:a16="http://schemas.microsoft.com/office/drawing/2014/main" id="{12078099-9836-4B34-B3F8-123577D27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46208" y="94600"/>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7" name="Freeform 78">
              <a:extLst>
                <a:ext uri="{FF2B5EF4-FFF2-40B4-BE49-F238E27FC236}">
                  <a16:creationId xmlns:a16="http://schemas.microsoft.com/office/drawing/2014/main" id="{DDC4164A-CF54-4258-93D9-E2985D8373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02600" y="59647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8" name="Freeform 79">
              <a:extLst>
                <a:ext uri="{FF2B5EF4-FFF2-40B4-BE49-F238E27FC236}">
                  <a16:creationId xmlns:a16="http://schemas.microsoft.com/office/drawing/2014/main" id="{5757C01C-EDE3-4DA2-A988-C56F92676C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14972" y="82751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9" name="Freeform 84">
              <a:extLst>
                <a:ext uri="{FF2B5EF4-FFF2-40B4-BE49-F238E27FC236}">
                  <a16:creationId xmlns:a16="http://schemas.microsoft.com/office/drawing/2014/main" id="{3DFE3A5E-CE1B-44A3-90D9-F7ECC6F864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84090" y="39188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8" name="Freeform 86">
              <a:extLst>
                <a:ext uri="{FF2B5EF4-FFF2-40B4-BE49-F238E27FC236}">
                  <a16:creationId xmlns:a16="http://schemas.microsoft.com/office/drawing/2014/main" id="{96392746-AF8E-4EC4-ABD1-04C4AB9DE1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94059" y="45879"/>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9" name="Freeform 106">
              <a:extLst>
                <a:ext uri="{FF2B5EF4-FFF2-40B4-BE49-F238E27FC236}">
                  <a16:creationId xmlns:a16="http://schemas.microsoft.com/office/drawing/2014/main" id="{63B0352C-E450-4B7D-826D-25B95A158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29758" y="46449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0" name="Freeform 110">
              <a:extLst>
                <a:ext uri="{FF2B5EF4-FFF2-40B4-BE49-F238E27FC236}">
                  <a16:creationId xmlns:a16="http://schemas.microsoft.com/office/drawing/2014/main" id="{291D0AEA-30E5-47FC-9CBD-F59E92418A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07482" y="21666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1" name="Freeform 112">
              <a:extLst>
                <a:ext uri="{FF2B5EF4-FFF2-40B4-BE49-F238E27FC236}">
                  <a16:creationId xmlns:a16="http://schemas.microsoft.com/office/drawing/2014/main" id="{5D3E4E8D-958E-4303-B0DC-F363C12567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18184" y="78550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2" name="Freeform 8">
              <a:extLst>
                <a:ext uri="{FF2B5EF4-FFF2-40B4-BE49-F238E27FC236}">
                  <a16:creationId xmlns:a16="http://schemas.microsoft.com/office/drawing/2014/main" id="{D496ABB3-10B3-42C9-B3B5-8AE46C11AB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19874" y="3251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7" name="Picture 6" descr="A colorful square puzzle with black border&#10;&#10;Description automatically generated">
            <a:extLst>
              <a:ext uri="{FF2B5EF4-FFF2-40B4-BE49-F238E27FC236}">
                <a16:creationId xmlns:a16="http://schemas.microsoft.com/office/drawing/2014/main" id="{4173388F-C257-1ECA-F0FC-3E7364E26E3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482" r="482"/>
          <a:stretch/>
        </p:blipFill>
        <p:spPr>
          <a:xfrm>
            <a:off x="8136000" y="871105"/>
            <a:ext cx="4064399" cy="5110594"/>
          </a:xfrm>
          <a:prstGeom prst="rect">
            <a:avLst/>
          </a:prstGeom>
        </p:spPr>
      </p:pic>
    </p:spTree>
    <p:extLst>
      <p:ext uri="{BB962C8B-B14F-4D97-AF65-F5344CB8AC3E}">
        <p14:creationId xmlns:p14="http://schemas.microsoft.com/office/powerpoint/2010/main" val="1163349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8" name="Group 197">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99"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0"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1"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2"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3"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4"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5"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6"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7"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8"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9"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0"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1"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2"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3"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4"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5"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6"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7"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8"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9"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0"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1"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2"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3"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4"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5"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6"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7"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8"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9"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0"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1"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2"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3"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4"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5"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6"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7"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8"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9"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0"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1"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2"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3"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4"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5"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6"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7"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8"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9"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0"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1"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2"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3"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4"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5"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257" name="Rectangle 256">
            <a:extLst>
              <a:ext uri="{FF2B5EF4-FFF2-40B4-BE49-F238E27FC236}">
                <a16:creationId xmlns:a16="http://schemas.microsoft.com/office/drawing/2014/main" id="{11AC88F6-55CB-496B-8AD8-9ABD2E6E3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6F53D3C3-F24F-4317-98B6-A05ECD304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 y="1713"/>
            <a:ext cx="5289354" cy="68661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nk and yellow background with black swirls&#10;&#10;Description automatically generated">
            <a:extLst>
              <a:ext uri="{FF2B5EF4-FFF2-40B4-BE49-F238E27FC236}">
                <a16:creationId xmlns:a16="http://schemas.microsoft.com/office/drawing/2014/main" id="{B3A426B7-71D7-5F8F-C86F-4A24AD599B05}"/>
              </a:ext>
            </a:extLst>
          </p:cNvPr>
          <p:cNvPicPr>
            <a:picLocks noChangeAspect="1"/>
          </p:cNvPicPr>
          <p:nvPr/>
        </p:nvPicPr>
        <p:blipFill rotWithShape="1">
          <a:blip r:embed="rId2">
            <a:alphaModFix amt="60000"/>
            <a:extLst>
              <a:ext uri="{837473B0-CC2E-450A-ABE3-18F120FF3D39}">
                <a1611:picAttrSrcUrl xmlns:a1611="http://schemas.microsoft.com/office/drawing/2016/11/main" r:id="rId3"/>
              </a:ext>
            </a:extLst>
          </a:blip>
          <a:srcRect l="1762" r="1973" b="2"/>
          <a:stretch/>
        </p:blipFill>
        <p:spPr>
          <a:xfrm>
            <a:off x="-1" y="1"/>
            <a:ext cx="5295331" cy="6875834"/>
          </a:xfrm>
          <a:prstGeom prst="rect">
            <a:avLst/>
          </a:prstGeom>
        </p:spPr>
      </p:pic>
      <p:sp>
        <p:nvSpPr>
          <p:cNvPr id="4" name="TextBox 3">
            <a:extLst>
              <a:ext uri="{FF2B5EF4-FFF2-40B4-BE49-F238E27FC236}">
                <a16:creationId xmlns:a16="http://schemas.microsoft.com/office/drawing/2014/main" id="{8699119F-8E5E-55C9-91E5-B7E92A162AD7}"/>
              </a:ext>
            </a:extLst>
          </p:cNvPr>
          <p:cNvSpPr txBox="1"/>
          <p:nvPr/>
        </p:nvSpPr>
        <p:spPr>
          <a:xfrm>
            <a:off x="591674" y="1395699"/>
            <a:ext cx="4223965" cy="4111831"/>
          </a:xfrm>
          <a:prstGeom prst="rect">
            <a:avLst/>
          </a:prstGeom>
        </p:spPr>
        <p:txBody>
          <a:bodyPr vert="horz" lIns="91440" tIns="45720" rIns="91440" bIns="45720" rtlCol="0" anchor="ctr">
            <a:normAutofit/>
          </a:bodyPr>
          <a:lstStyle/>
          <a:p>
            <a:pPr algn="ctr">
              <a:spcBef>
                <a:spcPct val="0"/>
              </a:spcBef>
              <a:spcAft>
                <a:spcPts val="600"/>
              </a:spcAft>
            </a:pPr>
            <a:r>
              <a:rPr lang="en-US" sz="4000" kern="1200">
                <a:solidFill>
                  <a:srgbClr val="FFFFFF"/>
                </a:solidFill>
                <a:latin typeface="+mj-lt"/>
                <a:ea typeface="+mj-ea"/>
                <a:cs typeface="+mj-cs"/>
              </a:rPr>
              <a:t>METHODS:</a:t>
            </a:r>
          </a:p>
        </p:txBody>
      </p:sp>
      <p:sp>
        <p:nvSpPr>
          <p:cNvPr id="5" name="TextBox 4">
            <a:extLst>
              <a:ext uri="{FF2B5EF4-FFF2-40B4-BE49-F238E27FC236}">
                <a16:creationId xmlns:a16="http://schemas.microsoft.com/office/drawing/2014/main" id="{1CF3968A-80AC-8FDA-AC4E-69054D932758}"/>
              </a:ext>
            </a:extLst>
          </p:cNvPr>
          <p:cNvSpPr txBox="1"/>
          <p:nvPr/>
        </p:nvSpPr>
        <p:spPr>
          <a:xfrm>
            <a:off x="6096000" y="414192"/>
            <a:ext cx="5759116" cy="6040948"/>
          </a:xfrm>
          <a:prstGeom prst="rect">
            <a:avLst/>
          </a:prstGeom>
        </p:spPr>
        <p:txBody>
          <a:bodyPr vert="horz" lIns="91440" tIns="45720" rIns="91440" bIns="45720" rtlCol="0">
            <a:normAutofit lnSpcReduction="10000"/>
          </a:bodyPr>
          <a:lstStyle/>
          <a:p>
            <a:pPr marL="342900" indent="-342900">
              <a:lnSpc>
                <a:spcPct val="140000"/>
              </a:lnSpc>
              <a:spcAft>
                <a:spcPts val="600"/>
              </a:spcAft>
              <a:buClr>
                <a:schemeClr val="bg2">
                  <a:lumMod val="75000"/>
                </a:schemeClr>
              </a:buClr>
              <a:buAutoNum type="alphaLcPeriod"/>
            </a:pPr>
            <a:r>
              <a:rPr lang="en-US" sz="1600" b="1" dirty="0">
                <a:solidFill>
                  <a:schemeClr val="tx2"/>
                </a:solidFill>
                <a:effectLst/>
              </a:rPr>
              <a:t>display(int[][] board)</a:t>
            </a:r>
            <a:r>
              <a:rPr lang="en-US" sz="1600" dirty="0">
                <a:solidFill>
                  <a:schemeClr val="tx2"/>
                </a:solidFill>
                <a:effectLst/>
              </a:rPr>
              <a:t>: This method takes a 2D array </a:t>
            </a:r>
            <a:r>
              <a:rPr lang="en-US" sz="1600" b="1" dirty="0">
                <a:solidFill>
                  <a:schemeClr val="tx2"/>
                </a:solidFill>
                <a:effectLst/>
              </a:rPr>
              <a:t>board</a:t>
            </a:r>
            <a:r>
              <a:rPr lang="en-US" sz="1600" dirty="0">
                <a:solidFill>
                  <a:schemeClr val="tx2"/>
                </a:solidFill>
                <a:effectLst/>
              </a:rPr>
              <a:t> representing the Sudoku grid and displays it in the console. It formats the output to show the 9x9 grid with horizontal and vertical dividers to represent the individual blocks.</a:t>
            </a:r>
          </a:p>
          <a:p>
            <a:pPr marL="342900" indent="-342900">
              <a:lnSpc>
                <a:spcPct val="140000"/>
              </a:lnSpc>
              <a:spcAft>
                <a:spcPts val="600"/>
              </a:spcAft>
              <a:buClr>
                <a:schemeClr val="bg2">
                  <a:lumMod val="75000"/>
                </a:schemeClr>
              </a:buClr>
              <a:buAutoNum type="alphaLcPeriod"/>
            </a:pPr>
            <a:br>
              <a:rPr lang="en-US" sz="1600" dirty="0">
                <a:solidFill>
                  <a:schemeClr val="tx2"/>
                </a:solidFill>
                <a:effectLst/>
              </a:rPr>
            </a:br>
            <a:r>
              <a:rPr lang="en-US" sz="1600" b="1" dirty="0">
                <a:solidFill>
                  <a:schemeClr val="tx2"/>
                </a:solidFill>
              </a:rPr>
              <a:t>method1</a:t>
            </a:r>
            <a:r>
              <a:rPr lang="en-US" sz="1600" b="1" dirty="0">
                <a:solidFill>
                  <a:schemeClr val="tx2"/>
                </a:solidFill>
                <a:effectLst/>
              </a:rPr>
              <a:t>(int[][] board, int row, int col, int num)</a:t>
            </a:r>
            <a:r>
              <a:rPr lang="en-US" sz="1600" dirty="0">
                <a:solidFill>
                  <a:schemeClr val="tx2"/>
                </a:solidFill>
                <a:effectLst/>
              </a:rPr>
              <a:t>: This method checks if it's safe to place the given </a:t>
            </a:r>
            <a:r>
              <a:rPr lang="en-US" sz="1600" b="1" dirty="0">
                <a:solidFill>
                  <a:schemeClr val="tx2"/>
                </a:solidFill>
                <a:effectLst/>
              </a:rPr>
              <a:t>num</a:t>
            </a:r>
            <a:r>
              <a:rPr lang="en-US" sz="1600" dirty="0">
                <a:solidFill>
                  <a:schemeClr val="tx2"/>
                </a:solidFill>
                <a:effectLst/>
              </a:rPr>
              <a:t> at the specified </a:t>
            </a:r>
            <a:r>
              <a:rPr lang="en-US" sz="1600" b="1" dirty="0">
                <a:solidFill>
                  <a:schemeClr val="tx2"/>
                </a:solidFill>
                <a:effectLst/>
              </a:rPr>
              <a:t>(row, col)</a:t>
            </a:r>
            <a:r>
              <a:rPr lang="en-US" sz="1600" dirty="0">
                <a:solidFill>
                  <a:schemeClr val="tx2"/>
                </a:solidFill>
                <a:effectLst/>
              </a:rPr>
              <a:t> position on the Sudoku </a:t>
            </a:r>
            <a:r>
              <a:rPr lang="en-US" sz="1600" b="1" dirty="0">
                <a:solidFill>
                  <a:schemeClr val="tx2"/>
                </a:solidFill>
                <a:effectLst/>
              </a:rPr>
              <a:t>board</a:t>
            </a:r>
            <a:r>
              <a:rPr lang="en-US" sz="1600" dirty="0">
                <a:solidFill>
                  <a:schemeClr val="tx2"/>
                </a:solidFill>
                <a:effectLst/>
              </a:rPr>
              <a:t>. It checks for conflicts in the row, column, and the 3x3 sub-grid that contains the given cell.</a:t>
            </a:r>
          </a:p>
          <a:p>
            <a:pPr marL="342900" indent="-342900">
              <a:lnSpc>
                <a:spcPct val="140000"/>
              </a:lnSpc>
              <a:spcAft>
                <a:spcPts val="600"/>
              </a:spcAft>
              <a:buClr>
                <a:schemeClr val="bg2">
                  <a:lumMod val="75000"/>
                </a:schemeClr>
              </a:buClr>
              <a:buAutoNum type="alphaLcPeriod"/>
            </a:pPr>
            <a:br>
              <a:rPr lang="en-US" sz="1600" dirty="0">
                <a:solidFill>
                  <a:schemeClr val="tx2"/>
                </a:solidFill>
                <a:effectLst/>
              </a:rPr>
            </a:br>
            <a:r>
              <a:rPr lang="en-US" sz="1600" b="1" dirty="0" err="1">
                <a:solidFill>
                  <a:schemeClr val="tx2"/>
                </a:solidFill>
              </a:rPr>
              <a:t>sudokusols</a:t>
            </a:r>
            <a:r>
              <a:rPr lang="en-US" sz="1600" b="1" dirty="0">
                <a:solidFill>
                  <a:schemeClr val="tx2"/>
                </a:solidFill>
                <a:effectLst/>
              </a:rPr>
              <a:t>(int[][] board)</a:t>
            </a:r>
            <a:r>
              <a:rPr lang="en-US" sz="1600" dirty="0">
                <a:solidFill>
                  <a:schemeClr val="tx2"/>
                </a:solidFill>
                <a:effectLst/>
              </a:rPr>
              <a:t>: This is a recursive backtracking method that attempts to solve the Sudoku puzzle using a depth-first search approach. It fills empty cells with numbers and checks for valid solutions. If it finds a valid solution, it returns </a:t>
            </a:r>
            <a:r>
              <a:rPr lang="en-US" sz="1600" b="1" dirty="0">
                <a:solidFill>
                  <a:schemeClr val="tx2"/>
                </a:solidFill>
                <a:effectLst/>
              </a:rPr>
              <a:t>true</a:t>
            </a:r>
            <a:r>
              <a:rPr lang="en-US" sz="1600" dirty="0">
                <a:solidFill>
                  <a:schemeClr val="tx2"/>
                </a:solidFill>
                <a:effectLst/>
              </a:rPr>
              <a:t>; otherwise, it backtracks and tries a different number.</a:t>
            </a:r>
          </a:p>
          <a:p>
            <a:pPr>
              <a:lnSpc>
                <a:spcPct val="140000"/>
              </a:lnSpc>
              <a:spcAft>
                <a:spcPts val="600"/>
              </a:spcAft>
              <a:buClr>
                <a:schemeClr val="bg2">
                  <a:lumMod val="75000"/>
                </a:schemeClr>
              </a:buClr>
            </a:pPr>
            <a:endParaRPr lang="en-US" sz="1400" dirty="0">
              <a:solidFill>
                <a:schemeClr val="tx2"/>
              </a:solidFill>
            </a:endParaRPr>
          </a:p>
        </p:txBody>
      </p:sp>
    </p:spTree>
    <p:extLst>
      <p:ext uri="{BB962C8B-B14F-4D97-AF65-F5344CB8AC3E}">
        <p14:creationId xmlns:p14="http://schemas.microsoft.com/office/powerpoint/2010/main" val="10311364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4"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7"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72" name="Rectangle 71">
            <a:extLst>
              <a:ext uri="{FF2B5EF4-FFF2-40B4-BE49-F238E27FC236}">
                <a16:creationId xmlns:a16="http://schemas.microsoft.com/office/drawing/2014/main" id="{11AC88F6-55CB-496B-8AD8-9ABD2E6E3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6F53D3C3-F24F-4317-98B6-A05ECD304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 y="1713"/>
            <a:ext cx="5289354" cy="68661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rectangular frame with floral designs&#10;&#10;Description automatically generated with medium confidence">
            <a:extLst>
              <a:ext uri="{FF2B5EF4-FFF2-40B4-BE49-F238E27FC236}">
                <a16:creationId xmlns:a16="http://schemas.microsoft.com/office/drawing/2014/main" id="{C9D43724-CD95-8F9A-2F27-EE2BABA69725}"/>
              </a:ext>
            </a:extLst>
          </p:cNvPr>
          <p:cNvPicPr>
            <a:picLocks noChangeAspect="1"/>
          </p:cNvPicPr>
          <p:nvPr/>
        </p:nvPicPr>
        <p:blipFill rotWithShape="1">
          <a:blip r:embed="rId2">
            <a:alphaModFix amt="60000"/>
            <a:extLst>
              <a:ext uri="{837473B0-CC2E-450A-ABE3-18F120FF3D39}">
                <a1611:picAttrSrcUrl xmlns:a1611="http://schemas.microsoft.com/office/drawing/2016/11/main" r:id="rId3"/>
              </a:ext>
            </a:extLst>
          </a:blip>
          <a:srcRect l="837" r="2899" b="2"/>
          <a:stretch/>
        </p:blipFill>
        <p:spPr>
          <a:xfrm>
            <a:off x="-1" y="1"/>
            <a:ext cx="5295331" cy="6875834"/>
          </a:xfrm>
          <a:prstGeom prst="rect">
            <a:avLst/>
          </a:prstGeom>
        </p:spPr>
      </p:pic>
      <p:sp>
        <p:nvSpPr>
          <p:cNvPr id="4" name="TextBox 3">
            <a:extLst>
              <a:ext uri="{FF2B5EF4-FFF2-40B4-BE49-F238E27FC236}">
                <a16:creationId xmlns:a16="http://schemas.microsoft.com/office/drawing/2014/main" id="{59B8DDE8-FF71-B589-AF3A-FD67480CC970}"/>
              </a:ext>
            </a:extLst>
          </p:cNvPr>
          <p:cNvSpPr txBox="1"/>
          <p:nvPr/>
        </p:nvSpPr>
        <p:spPr>
          <a:xfrm>
            <a:off x="591674" y="1395699"/>
            <a:ext cx="4223965" cy="4111831"/>
          </a:xfrm>
          <a:prstGeom prst="rect">
            <a:avLst/>
          </a:prstGeom>
        </p:spPr>
        <p:txBody>
          <a:bodyPr vert="horz" lIns="91440" tIns="45720" rIns="91440" bIns="45720" rtlCol="0" anchor="ctr">
            <a:normAutofit/>
          </a:bodyPr>
          <a:lstStyle/>
          <a:p>
            <a:pPr algn="ctr">
              <a:spcBef>
                <a:spcPct val="0"/>
              </a:spcBef>
              <a:spcAft>
                <a:spcPts val="600"/>
              </a:spcAft>
            </a:pPr>
            <a:r>
              <a:rPr lang="en-US" sz="4000" b="1" kern="1200">
                <a:solidFill>
                  <a:srgbClr val="FFFFFF"/>
                </a:solidFill>
                <a:latin typeface="+mj-lt"/>
                <a:ea typeface="+mj-ea"/>
                <a:cs typeface="+mj-cs"/>
              </a:rPr>
              <a:t>ELEMENTS:</a:t>
            </a:r>
          </a:p>
        </p:txBody>
      </p:sp>
      <p:sp>
        <p:nvSpPr>
          <p:cNvPr id="5" name="TextBox 4">
            <a:extLst>
              <a:ext uri="{FF2B5EF4-FFF2-40B4-BE49-F238E27FC236}">
                <a16:creationId xmlns:a16="http://schemas.microsoft.com/office/drawing/2014/main" id="{7321507F-9829-BF57-2A1B-7AED0AC61894}"/>
              </a:ext>
            </a:extLst>
          </p:cNvPr>
          <p:cNvSpPr txBox="1"/>
          <p:nvPr/>
        </p:nvSpPr>
        <p:spPr>
          <a:xfrm>
            <a:off x="6096000" y="377187"/>
            <a:ext cx="5219700" cy="5907829"/>
          </a:xfrm>
          <a:prstGeom prst="rect">
            <a:avLst/>
          </a:prstGeom>
        </p:spPr>
        <p:txBody>
          <a:bodyPr vert="horz" lIns="91440" tIns="45720" rIns="91440" bIns="45720" rtlCol="0">
            <a:normAutofit fontScale="92500" lnSpcReduction="20000"/>
          </a:bodyPr>
          <a:lstStyle/>
          <a:p>
            <a:pPr marL="342900" indent="-342900">
              <a:lnSpc>
                <a:spcPct val="140000"/>
              </a:lnSpc>
              <a:spcAft>
                <a:spcPts val="600"/>
              </a:spcAft>
              <a:buClr>
                <a:schemeClr val="bg2">
                  <a:lumMod val="75000"/>
                </a:schemeClr>
              </a:buClr>
              <a:buAutoNum type="alphaLcPeriod"/>
            </a:pPr>
            <a:r>
              <a:rPr lang="en-US" sz="1600" dirty="0">
                <a:solidFill>
                  <a:schemeClr val="tx2"/>
                </a:solidFill>
                <a:effectLst/>
              </a:rPr>
              <a:t>2D Array: The Sudoku board is represented as a 2D           array of integers </a:t>
            </a:r>
            <a:r>
              <a:rPr lang="en-US" sz="1600" b="1" dirty="0">
                <a:solidFill>
                  <a:schemeClr val="tx2"/>
                </a:solidFill>
                <a:effectLst/>
              </a:rPr>
              <a:t>int[][] board</a:t>
            </a:r>
            <a:r>
              <a:rPr lang="en-US" sz="1600" dirty="0">
                <a:solidFill>
                  <a:schemeClr val="tx2"/>
                </a:solidFill>
                <a:effectLst/>
              </a:rPr>
              <a:t>, where each cell holds a number from 0 to 9. A value of 0 indicates an empty cell.</a:t>
            </a:r>
          </a:p>
          <a:p>
            <a:pPr marL="342900" indent="-342900">
              <a:lnSpc>
                <a:spcPct val="140000"/>
              </a:lnSpc>
              <a:spcAft>
                <a:spcPts val="600"/>
              </a:spcAft>
              <a:buClr>
                <a:schemeClr val="bg2">
                  <a:lumMod val="75000"/>
                </a:schemeClr>
              </a:buClr>
              <a:buAutoNum type="alphaLcPeriod"/>
            </a:pPr>
            <a:br>
              <a:rPr lang="en-US" sz="1600" dirty="0">
                <a:solidFill>
                  <a:schemeClr val="tx2"/>
                </a:solidFill>
                <a:effectLst/>
              </a:rPr>
            </a:br>
            <a:r>
              <a:rPr lang="en-US" sz="1600" dirty="0">
                <a:solidFill>
                  <a:schemeClr val="tx2"/>
                </a:solidFill>
                <a:effectLst/>
              </a:rPr>
              <a:t> Loops: The program uses nested loops to iterate    over the Sudoku grid, rows, columns, and 3x3 sub-grids to perform various operations, such as displaying the board, checking for safe placement, and solving the puzzle.</a:t>
            </a:r>
          </a:p>
          <a:p>
            <a:pPr marL="342900" indent="-342900">
              <a:lnSpc>
                <a:spcPct val="140000"/>
              </a:lnSpc>
              <a:spcAft>
                <a:spcPts val="600"/>
              </a:spcAft>
              <a:buClr>
                <a:schemeClr val="bg2">
                  <a:lumMod val="75000"/>
                </a:schemeClr>
              </a:buClr>
              <a:buAutoNum type="alphaLcPeriod"/>
            </a:pPr>
            <a:br>
              <a:rPr lang="en-US" sz="1600" dirty="0">
                <a:solidFill>
                  <a:schemeClr val="tx2"/>
                </a:solidFill>
                <a:effectLst/>
              </a:rPr>
            </a:br>
            <a:r>
              <a:rPr lang="en-US" sz="1600" dirty="0">
                <a:solidFill>
                  <a:schemeClr val="tx2"/>
                </a:solidFill>
                <a:effectLst/>
              </a:rPr>
              <a:t>Recursion: The </a:t>
            </a:r>
            <a:r>
              <a:rPr lang="en-US" sz="1600" b="1" dirty="0" err="1">
                <a:solidFill>
                  <a:schemeClr val="tx2"/>
                </a:solidFill>
                <a:effectLst/>
              </a:rPr>
              <a:t>sudokusols</a:t>
            </a:r>
            <a:r>
              <a:rPr lang="en-US" sz="1600" dirty="0">
                <a:solidFill>
                  <a:schemeClr val="tx2"/>
                </a:solidFill>
                <a:effectLst/>
              </a:rPr>
              <a:t> method uses recursion to explore possible combinations of numbers for empty cells until a valid solution is found or deemed impossible.</a:t>
            </a:r>
          </a:p>
          <a:p>
            <a:pPr marL="342900" indent="-342900">
              <a:lnSpc>
                <a:spcPct val="140000"/>
              </a:lnSpc>
              <a:spcAft>
                <a:spcPts val="600"/>
              </a:spcAft>
              <a:buClr>
                <a:schemeClr val="bg2">
                  <a:lumMod val="75000"/>
                </a:schemeClr>
              </a:buClr>
              <a:buAutoNum type="alphaLcPeriod"/>
            </a:pPr>
            <a:br>
              <a:rPr lang="en-US" sz="1600" dirty="0">
                <a:solidFill>
                  <a:schemeClr val="tx2"/>
                </a:solidFill>
                <a:effectLst/>
              </a:rPr>
            </a:br>
            <a:r>
              <a:rPr lang="en-US" sz="1600" dirty="0">
                <a:solidFill>
                  <a:schemeClr val="tx2"/>
                </a:solidFill>
                <a:effectLst/>
              </a:rPr>
              <a:t>Input handling: The program takes user input using </a:t>
            </a:r>
            <a:r>
              <a:rPr lang="en-US" sz="1600" b="1" dirty="0">
                <a:solidFill>
                  <a:schemeClr val="tx2"/>
                </a:solidFill>
                <a:effectLst/>
              </a:rPr>
              <a:t>Scanner</a:t>
            </a:r>
            <a:r>
              <a:rPr lang="en-US" sz="1600" dirty="0">
                <a:solidFill>
                  <a:schemeClr val="tx2"/>
                </a:solidFill>
                <a:effectLst/>
              </a:rPr>
              <a:t>, allowing the user to enter row, column, and number to fill in a cell, check the solution, or quit the game.</a:t>
            </a:r>
            <a:endParaRPr lang="en-US" sz="1600" dirty="0">
              <a:solidFill>
                <a:schemeClr val="tx2"/>
              </a:solidFill>
            </a:endParaRPr>
          </a:p>
        </p:txBody>
      </p:sp>
    </p:spTree>
    <p:extLst>
      <p:ext uri="{BB962C8B-B14F-4D97-AF65-F5344CB8AC3E}">
        <p14:creationId xmlns:p14="http://schemas.microsoft.com/office/powerpoint/2010/main" val="2050611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4" name="Rectangle 7">
            <a:extLst>
              <a:ext uri="{FF2B5EF4-FFF2-40B4-BE49-F238E27FC236}">
                <a16:creationId xmlns:a16="http://schemas.microsoft.com/office/drawing/2014/main" id="{6BB4A288-31AD-48C2-B51A-26D773DE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9">
            <a:extLst>
              <a:ext uri="{FF2B5EF4-FFF2-40B4-BE49-F238E27FC236}">
                <a16:creationId xmlns:a16="http://schemas.microsoft.com/office/drawing/2014/main" id="{CF296E0E-B856-46EB-BF61-6F696D2B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Freeform 121">
            <a:extLst>
              <a:ext uri="{FF2B5EF4-FFF2-40B4-BE49-F238E27FC236}">
                <a16:creationId xmlns:a16="http://schemas.microsoft.com/office/drawing/2014/main" id="{5CFB9D68-DE9A-4A28-83F3-BDE936BC8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24350" y="61233"/>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21">
            <a:extLst>
              <a:ext uri="{FF2B5EF4-FFF2-40B4-BE49-F238E27FC236}">
                <a16:creationId xmlns:a16="http://schemas.microsoft.com/office/drawing/2014/main" id="{18E53E05-AB1E-47FF-902E-E90E751F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93804" y="53104"/>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394A39AD-6341-47BA-9CB1-B54A5B44D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15694" y="92593"/>
            <a:ext cx="108531" cy="502457"/>
            <a:chOff x="11345347" y="391973"/>
            <a:chExt cx="108531" cy="502457"/>
          </a:xfrm>
          <a:solidFill>
            <a:schemeClr val="bg2">
              <a:lumMod val="90000"/>
            </a:schemeClr>
          </a:solidFill>
        </p:grpSpPr>
        <p:sp>
          <p:nvSpPr>
            <p:cNvPr id="248" name="Freeform 43">
              <a:extLst>
                <a:ext uri="{FF2B5EF4-FFF2-40B4-BE49-F238E27FC236}">
                  <a16:creationId xmlns:a16="http://schemas.microsoft.com/office/drawing/2014/main" id="{5E7FC12A-9404-4CEF-B8A5-3A043FB7FA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9" name="Freeform 52">
              <a:extLst>
                <a:ext uri="{FF2B5EF4-FFF2-40B4-BE49-F238E27FC236}">
                  <a16:creationId xmlns:a16="http://schemas.microsoft.com/office/drawing/2014/main" id="{EBB818CC-4772-4693-8F67-DA39205323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0" name="Freeform 54">
              <a:extLst>
                <a:ext uri="{FF2B5EF4-FFF2-40B4-BE49-F238E27FC236}">
                  <a16:creationId xmlns:a16="http://schemas.microsoft.com/office/drawing/2014/main" id="{0E1A6DF3-8EDF-401C-BA8D-56EF7551C7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51" name="Freeform 121">
            <a:extLst>
              <a:ext uri="{FF2B5EF4-FFF2-40B4-BE49-F238E27FC236}">
                <a16:creationId xmlns:a16="http://schemas.microsoft.com/office/drawing/2014/main" id="{C4328E57-2330-4F13-BFF6-7D6623234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68725" y="44244"/>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22">
            <a:extLst>
              <a:ext uri="{FF2B5EF4-FFF2-40B4-BE49-F238E27FC236}">
                <a16:creationId xmlns:a16="http://schemas.microsoft.com/office/drawing/2014/main" id="{A8976310-F1DC-48F9-AD36-74130D4D3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30944" y="10579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00">
            <a:extLst>
              <a:ext uri="{FF2B5EF4-FFF2-40B4-BE49-F238E27FC236}">
                <a16:creationId xmlns:a16="http://schemas.microsoft.com/office/drawing/2014/main" id="{E6F5AA5D-8C79-4471-BF5A-446E26E09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34846" y="3002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8">
            <a:extLst>
              <a:ext uri="{FF2B5EF4-FFF2-40B4-BE49-F238E27FC236}">
                <a16:creationId xmlns:a16="http://schemas.microsoft.com/office/drawing/2014/main" id="{AAA85F2D-798C-49CD-A763-61EEF7481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9721" y="-514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5" name="Freeform 59">
            <a:extLst>
              <a:ext uri="{FF2B5EF4-FFF2-40B4-BE49-F238E27FC236}">
                <a16:creationId xmlns:a16="http://schemas.microsoft.com/office/drawing/2014/main" id="{FD15984B-B00C-4146-AF82-FE4A2E021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8493" y="215448"/>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6" name="Freeform 10">
            <a:extLst>
              <a:ext uri="{FF2B5EF4-FFF2-40B4-BE49-F238E27FC236}">
                <a16:creationId xmlns:a16="http://schemas.microsoft.com/office/drawing/2014/main" id="{7F482347-5925-4D3C-90D9-F9683926C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8291" y="102255"/>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7" name="Freeform 120">
            <a:extLst>
              <a:ext uri="{FF2B5EF4-FFF2-40B4-BE49-F238E27FC236}">
                <a16:creationId xmlns:a16="http://schemas.microsoft.com/office/drawing/2014/main" id="{4B3DBBB0-8F73-4928-8F50-052EEF835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79285" y="2332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20">
            <a:extLst>
              <a:ext uri="{FF2B5EF4-FFF2-40B4-BE49-F238E27FC236}">
                <a16:creationId xmlns:a16="http://schemas.microsoft.com/office/drawing/2014/main" id="{9D9F4824-6BB3-425A-8E06-5F01EED72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49409" y="254475"/>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20">
            <a:extLst>
              <a:ext uri="{FF2B5EF4-FFF2-40B4-BE49-F238E27FC236}">
                <a16:creationId xmlns:a16="http://schemas.microsoft.com/office/drawing/2014/main" id="{79B2A1FE-DD90-4F0D-939C-A7EB7F36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72174" y="245615"/>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6">
            <a:extLst>
              <a:ext uri="{FF2B5EF4-FFF2-40B4-BE49-F238E27FC236}">
                <a16:creationId xmlns:a16="http://schemas.microsoft.com/office/drawing/2014/main" id="{E7C8AAEA-99AD-4E47-8E62-6F21977D3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50356" y="298043"/>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27">
            <a:extLst>
              <a:ext uri="{FF2B5EF4-FFF2-40B4-BE49-F238E27FC236}">
                <a16:creationId xmlns:a16="http://schemas.microsoft.com/office/drawing/2014/main" id="{77626BCD-0233-4EE4-B436-4392B2FA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47276" y="24138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3" name="Group 42">
            <a:extLst>
              <a:ext uri="{FF2B5EF4-FFF2-40B4-BE49-F238E27FC236}">
                <a16:creationId xmlns:a16="http://schemas.microsoft.com/office/drawing/2014/main" id="{14C9F177-BFC9-46C6-83E8-0FDD0FC85C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83597" y="391973"/>
            <a:ext cx="108531" cy="502457"/>
            <a:chOff x="11345347" y="391973"/>
            <a:chExt cx="108531" cy="502457"/>
          </a:xfrm>
          <a:solidFill>
            <a:schemeClr val="bg2">
              <a:lumMod val="90000"/>
            </a:schemeClr>
          </a:solidFill>
        </p:grpSpPr>
        <p:sp>
          <p:nvSpPr>
            <p:cNvPr id="262" name="Freeform 43">
              <a:extLst>
                <a:ext uri="{FF2B5EF4-FFF2-40B4-BE49-F238E27FC236}">
                  <a16:creationId xmlns:a16="http://schemas.microsoft.com/office/drawing/2014/main" id="{14842030-93FD-4B10-A2A3-31909EC71F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3" name="Freeform 52">
              <a:extLst>
                <a:ext uri="{FF2B5EF4-FFF2-40B4-BE49-F238E27FC236}">
                  <a16:creationId xmlns:a16="http://schemas.microsoft.com/office/drawing/2014/main" id="{F708F28C-0931-4686-8678-4A2F7E7425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4" name="Freeform 54">
              <a:extLst>
                <a:ext uri="{FF2B5EF4-FFF2-40B4-BE49-F238E27FC236}">
                  <a16:creationId xmlns:a16="http://schemas.microsoft.com/office/drawing/2014/main" id="{F4E00544-EFFD-4F9B-B6D4-3919ACAB8E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65" name="Freeform 18">
            <a:extLst>
              <a:ext uri="{FF2B5EF4-FFF2-40B4-BE49-F238E27FC236}">
                <a16:creationId xmlns:a16="http://schemas.microsoft.com/office/drawing/2014/main" id="{87492D8E-F977-456B-B51B-511D6F482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8524" y="31177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6" name="Freeform 8">
            <a:extLst>
              <a:ext uri="{FF2B5EF4-FFF2-40B4-BE49-F238E27FC236}">
                <a16:creationId xmlns:a16="http://schemas.microsoft.com/office/drawing/2014/main" id="{6E11370A-07A8-4B6F-87C1-4D10DDE0A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82179" y="45620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87">
            <a:extLst>
              <a:ext uri="{FF2B5EF4-FFF2-40B4-BE49-F238E27FC236}">
                <a16:creationId xmlns:a16="http://schemas.microsoft.com/office/drawing/2014/main" id="{E255E3FE-7B86-449A-AF1A-AC52EE23C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66233" y="49742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122">
            <a:extLst>
              <a:ext uri="{FF2B5EF4-FFF2-40B4-BE49-F238E27FC236}">
                <a16:creationId xmlns:a16="http://schemas.microsoft.com/office/drawing/2014/main" id="{A7B0531A-680C-4DF1-9079-91CEF1100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60485" y="4789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screenshot of a computer program&#10;&#10;Description automatically generated">
            <a:extLst>
              <a:ext uri="{FF2B5EF4-FFF2-40B4-BE49-F238E27FC236}">
                <a16:creationId xmlns:a16="http://schemas.microsoft.com/office/drawing/2014/main" id="{387844A9-ADC4-1E3F-D3BA-83C8582FFF2E}"/>
              </a:ext>
            </a:extLst>
          </p:cNvPr>
          <p:cNvPicPr>
            <a:picLocks noChangeAspect="1"/>
          </p:cNvPicPr>
          <p:nvPr/>
        </p:nvPicPr>
        <p:blipFill rotWithShape="1">
          <a:blip r:embed="rId2"/>
          <a:srcRect l="1" t="-904" r="1" b="289"/>
          <a:stretch/>
        </p:blipFill>
        <p:spPr>
          <a:xfrm>
            <a:off x="579562" y="242690"/>
            <a:ext cx="10753420" cy="6302510"/>
          </a:xfrm>
          <a:prstGeom prst="rect">
            <a:avLst/>
          </a:prstGeom>
        </p:spPr>
      </p:pic>
      <p:sp>
        <p:nvSpPr>
          <p:cNvPr id="269" name="Freeform 8">
            <a:extLst>
              <a:ext uri="{FF2B5EF4-FFF2-40B4-BE49-F238E27FC236}">
                <a16:creationId xmlns:a16="http://schemas.microsoft.com/office/drawing/2014/main" id="{E401ABF7-FBCE-4186-A2F6-225DA1AAF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45620" y="45496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8">
            <a:extLst>
              <a:ext uri="{FF2B5EF4-FFF2-40B4-BE49-F238E27FC236}">
                <a16:creationId xmlns:a16="http://schemas.microsoft.com/office/drawing/2014/main" id="{73F4CE2C-1879-429C-BEF8-B4CBE74D3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85994" y="44911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15">
            <a:extLst>
              <a:ext uri="{FF2B5EF4-FFF2-40B4-BE49-F238E27FC236}">
                <a16:creationId xmlns:a16="http://schemas.microsoft.com/office/drawing/2014/main" id="{DF8C4C96-C8B3-4FE8-AB88-266C7B70C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9823" y="57577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2" name="Freeform 23">
            <a:extLst>
              <a:ext uri="{FF2B5EF4-FFF2-40B4-BE49-F238E27FC236}">
                <a16:creationId xmlns:a16="http://schemas.microsoft.com/office/drawing/2014/main" id="{A1F6A798-5826-4217-AA86-87E3333A8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5200" y="809152"/>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3" name="Freeform 51">
            <a:extLst>
              <a:ext uri="{FF2B5EF4-FFF2-40B4-BE49-F238E27FC236}">
                <a16:creationId xmlns:a16="http://schemas.microsoft.com/office/drawing/2014/main" id="{13C819FE-96AB-4B2B-9EB9-521BB0D1A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94948" y="974976"/>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4" name="Freeform 22">
            <a:extLst>
              <a:ext uri="{FF2B5EF4-FFF2-40B4-BE49-F238E27FC236}">
                <a16:creationId xmlns:a16="http://schemas.microsoft.com/office/drawing/2014/main" id="{76F963D1-D6FD-4AC3-8CEA-F6D685B570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7694" y="10093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5" name="Freeform 30">
            <a:extLst>
              <a:ext uri="{FF2B5EF4-FFF2-40B4-BE49-F238E27FC236}">
                <a16:creationId xmlns:a16="http://schemas.microsoft.com/office/drawing/2014/main" id="{BB6DE3DC-F83D-4EFA-98A6-AE0DADC91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07987" y="103824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6" name="Freeform 53">
            <a:extLst>
              <a:ext uri="{FF2B5EF4-FFF2-40B4-BE49-F238E27FC236}">
                <a16:creationId xmlns:a16="http://schemas.microsoft.com/office/drawing/2014/main" id="{D16A3E88-E30E-4D41-8CBE-F2F68E075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83034" y="1213749"/>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7" name="Freeform 26">
            <a:extLst>
              <a:ext uri="{FF2B5EF4-FFF2-40B4-BE49-F238E27FC236}">
                <a16:creationId xmlns:a16="http://schemas.microsoft.com/office/drawing/2014/main" id="{C6943EF0-FFA1-4BD9-91E9-6BBE9C33E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8991" y="1281857"/>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8" name="Freeform 55">
            <a:extLst>
              <a:ext uri="{FF2B5EF4-FFF2-40B4-BE49-F238E27FC236}">
                <a16:creationId xmlns:a16="http://schemas.microsoft.com/office/drawing/2014/main" id="{9335065C-C582-4DAB-86C6-AC19EF254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82894" y="1423350"/>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9" name="Freeform 28">
            <a:extLst>
              <a:ext uri="{FF2B5EF4-FFF2-40B4-BE49-F238E27FC236}">
                <a16:creationId xmlns:a16="http://schemas.microsoft.com/office/drawing/2014/main" id="{3EEB3F84-1654-4119-80E5-AE155AAF1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2737" y="14951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0" name="Freeform 57">
            <a:extLst>
              <a:ext uri="{FF2B5EF4-FFF2-40B4-BE49-F238E27FC236}">
                <a16:creationId xmlns:a16="http://schemas.microsoft.com/office/drawing/2014/main" id="{876BC8F1-5F0D-416D-A1ED-95278D66BE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9043" y="1633095"/>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1" name="Freeform 27">
            <a:extLst>
              <a:ext uri="{FF2B5EF4-FFF2-40B4-BE49-F238E27FC236}">
                <a16:creationId xmlns:a16="http://schemas.microsoft.com/office/drawing/2014/main" id="{F45C5D14-760E-4499-B64B-F51B85A88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1456" y="1702425"/>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2" name="Freeform 60">
            <a:extLst>
              <a:ext uri="{FF2B5EF4-FFF2-40B4-BE49-F238E27FC236}">
                <a16:creationId xmlns:a16="http://schemas.microsoft.com/office/drawing/2014/main" id="{995AABAB-6A52-4679-A95B-A65EE175C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3724" y="1862889"/>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3" name="Freeform 19">
            <a:extLst>
              <a:ext uri="{FF2B5EF4-FFF2-40B4-BE49-F238E27FC236}">
                <a16:creationId xmlns:a16="http://schemas.microsoft.com/office/drawing/2014/main" id="{47FCC39B-FFFD-42A5-ACD0-A5F4E7775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5582" y="1981637"/>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4" name="Freeform 61">
            <a:extLst>
              <a:ext uri="{FF2B5EF4-FFF2-40B4-BE49-F238E27FC236}">
                <a16:creationId xmlns:a16="http://schemas.microsoft.com/office/drawing/2014/main" id="{B5B11BDA-831D-47F8-8B89-BFAA87C2B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10021" y="2097249"/>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5" name="Freeform 56">
            <a:extLst>
              <a:ext uri="{FF2B5EF4-FFF2-40B4-BE49-F238E27FC236}">
                <a16:creationId xmlns:a16="http://schemas.microsoft.com/office/drawing/2014/main" id="{5926FD1B-8754-4647-9B73-1F0D71E80A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9453" y="2295263"/>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6" name="Freeform 20">
            <a:extLst>
              <a:ext uri="{FF2B5EF4-FFF2-40B4-BE49-F238E27FC236}">
                <a16:creationId xmlns:a16="http://schemas.microsoft.com/office/drawing/2014/main" id="{32EC329C-63CF-4F7D-9526-9A954B080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8613" y="2243158"/>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7" name="Freeform 40">
            <a:extLst>
              <a:ext uri="{FF2B5EF4-FFF2-40B4-BE49-F238E27FC236}">
                <a16:creationId xmlns:a16="http://schemas.microsoft.com/office/drawing/2014/main" id="{408FAD08-8446-42FA-9699-BE799FA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0205" y="2558103"/>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8" name="Freeform 7">
            <a:extLst>
              <a:ext uri="{FF2B5EF4-FFF2-40B4-BE49-F238E27FC236}">
                <a16:creationId xmlns:a16="http://schemas.microsoft.com/office/drawing/2014/main" id="{F484E431-286F-408E-984D-314B23CE7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8995" y="249107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9" name="Freeform 46">
            <a:extLst>
              <a:ext uri="{FF2B5EF4-FFF2-40B4-BE49-F238E27FC236}">
                <a16:creationId xmlns:a16="http://schemas.microsoft.com/office/drawing/2014/main" id="{08B17BDE-8D74-467D-A76E-5A2F6726B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52564" y="2790722"/>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0" name="Freeform 5">
            <a:extLst>
              <a:ext uri="{FF2B5EF4-FFF2-40B4-BE49-F238E27FC236}">
                <a16:creationId xmlns:a16="http://schemas.microsoft.com/office/drawing/2014/main" id="{7DB62772-4AFF-40F9-A2C7-9CD0E0197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4699" y="2754146"/>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1" name="Freeform 37">
            <a:extLst>
              <a:ext uri="{FF2B5EF4-FFF2-40B4-BE49-F238E27FC236}">
                <a16:creationId xmlns:a16="http://schemas.microsoft.com/office/drawing/2014/main" id="{959B1ADB-D486-49BB-8B0F-73DC121C2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5464" y="302018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2" name="Freeform 13">
            <a:extLst>
              <a:ext uri="{FF2B5EF4-FFF2-40B4-BE49-F238E27FC236}">
                <a16:creationId xmlns:a16="http://schemas.microsoft.com/office/drawing/2014/main" id="{25C62AA7-4428-49B1-901D-3FABBAFCB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0321" y="3036946"/>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3" name="Freeform 32">
            <a:extLst>
              <a:ext uri="{FF2B5EF4-FFF2-40B4-BE49-F238E27FC236}">
                <a16:creationId xmlns:a16="http://schemas.microsoft.com/office/drawing/2014/main" id="{40CF24D9-B5B6-412D-958B-AD7FED3C2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2066" y="3256125"/>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4" name="Freeform 14">
            <a:extLst>
              <a:ext uri="{FF2B5EF4-FFF2-40B4-BE49-F238E27FC236}">
                <a16:creationId xmlns:a16="http://schemas.microsoft.com/office/drawing/2014/main" id="{D0D9DC73-D559-46FE-A479-BA4D85070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04597" y="3295543"/>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5" name="Freeform 48">
            <a:extLst>
              <a:ext uri="{FF2B5EF4-FFF2-40B4-BE49-F238E27FC236}">
                <a16:creationId xmlns:a16="http://schemas.microsoft.com/office/drawing/2014/main" id="{F8EC3E3B-784F-483D-8A9C-7A83CB212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5966" y="3576203"/>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6" name="Freeform 12">
            <a:extLst>
              <a:ext uri="{FF2B5EF4-FFF2-40B4-BE49-F238E27FC236}">
                <a16:creationId xmlns:a16="http://schemas.microsoft.com/office/drawing/2014/main" id="{9F457AD7-42C5-4682-B59D-59DADA098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09492" y="365164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7" name="Freeform 47">
            <a:extLst>
              <a:ext uri="{FF2B5EF4-FFF2-40B4-BE49-F238E27FC236}">
                <a16:creationId xmlns:a16="http://schemas.microsoft.com/office/drawing/2014/main" id="{88572CB7-DC8D-4A35-A258-E3C66D8B9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10709" y="380967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8" name="Freeform 16">
            <a:extLst>
              <a:ext uri="{FF2B5EF4-FFF2-40B4-BE49-F238E27FC236}">
                <a16:creationId xmlns:a16="http://schemas.microsoft.com/office/drawing/2014/main" id="{87A4F656-FF18-4E06-B89A-D9CEDC787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8332" y="3894675"/>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9" name="Freeform 44">
            <a:extLst>
              <a:ext uri="{FF2B5EF4-FFF2-40B4-BE49-F238E27FC236}">
                <a16:creationId xmlns:a16="http://schemas.microsoft.com/office/drawing/2014/main" id="{442D5ED8-DB79-4453-A622-9A46AA562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5656" y="404080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0" name="Freeform 11">
            <a:extLst>
              <a:ext uri="{FF2B5EF4-FFF2-40B4-BE49-F238E27FC236}">
                <a16:creationId xmlns:a16="http://schemas.microsoft.com/office/drawing/2014/main" id="{1833B995-82C7-4A86-AC35-676DB0937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7716" y="4154124"/>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1" name="Freeform 33">
            <a:extLst>
              <a:ext uri="{FF2B5EF4-FFF2-40B4-BE49-F238E27FC236}">
                <a16:creationId xmlns:a16="http://schemas.microsoft.com/office/drawing/2014/main" id="{0E6DFE62-917A-4DA1-A9C3-367349F4C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1979" y="4347436"/>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2" name="Freeform 35">
            <a:extLst>
              <a:ext uri="{FF2B5EF4-FFF2-40B4-BE49-F238E27FC236}">
                <a16:creationId xmlns:a16="http://schemas.microsoft.com/office/drawing/2014/main" id="{6AE33A91-D749-427E-9254-87DC693AF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1561" y="455566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3" name="Freeform 9">
            <a:extLst>
              <a:ext uri="{FF2B5EF4-FFF2-40B4-BE49-F238E27FC236}">
                <a16:creationId xmlns:a16="http://schemas.microsoft.com/office/drawing/2014/main" id="{2057B771-C835-4215-90A5-89D1AD806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9401" y="4437743"/>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4" name="Freeform 8">
            <a:extLst>
              <a:ext uri="{FF2B5EF4-FFF2-40B4-BE49-F238E27FC236}">
                <a16:creationId xmlns:a16="http://schemas.microsoft.com/office/drawing/2014/main" id="{BD2F9653-A545-400F-9847-8BD54326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1263" y="470781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5" name="Freeform 38">
            <a:extLst>
              <a:ext uri="{FF2B5EF4-FFF2-40B4-BE49-F238E27FC236}">
                <a16:creationId xmlns:a16="http://schemas.microsoft.com/office/drawing/2014/main" id="{3E10A693-DFAC-44A9-B638-97D48A5BAB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53133" y="4860281"/>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6" name="Freeform 39">
            <a:extLst>
              <a:ext uri="{FF2B5EF4-FFF2-40B4-BE49-F238E27FC236}">
                <a16:creationId xmlns:a16="http://schemas.microsoft.com/office/drawing/2014/main" id="{34B6B28B-C598-4A2B-B73D-2E498276B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5241" y="5101402"/>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7" name="Freeform 6">
            <a:extLst>
              <a:ext uri="{FF2B5EF4-FFF2-40B4-BE49-F238E27FC236}">
                <a16:creationId xmlns:a16="http://schemas.microsoft.com/office/drawing/2014/main" id="{69E7A3A0-95C4-4D71-8978-BCDE6D0A2C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9568" y="5048122"/>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8" name="Freeform 17">
            <a:extLst>
              <a:ext uri="{FF2B5EF4-FFF2-40B4-BE49-F238E27FC236}">
                <a16:creationId xmlns:a16="http://schemas.microsoft.com/office/drawing/2014/main" id="{DA575FF7-EDF7-45DE-B1EC-25D3460A9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23310" y="523246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9" name="Freeform 34">
            <a:extLst>
              <a:ext uri="{FF2B5EF4-FFF2-40B4-BE49-F238E27FC236}">
                <a16:creationId xmlns:a16="http://schemas.microsoft.com/office/drawing/2014/main" id="{B49F6C6F-5F66-427C-85F0-D7FC30156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5909" y="5344759"/>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0" name="Freeform 42">
            <a:extLst>
              <a:ext uri="{FF2B5EF4-FFF2-40B4-BE49-F238E27FC236}">
                <a16:creationId xmlns:a16="http://schemas.microsoft.com/office/drawing/2014/main" id="{DF0B6371-285D-459E-9F09-3100F1162D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1866" y="5556672"/>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1" name="Freeform 21">
            <a:extLst>
              <a:ext uri="{FF2B5EF4-FFF2-40B4-BE49-F238E27FC236}">
                <a16:creationId xmlns:a16="http://schemas.microsoft.com/office/drawing/2014/main" id="{37DE214F-B280-4CEC-BB13-EAD3680ED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5829" y="545198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2" name="Freeform 45">
            <a:extLst>
              <a:ext uri="{FF2B5EF4-FFF2-40B4-BE49-F238E27FC236}">
                <a16:creationId xmlns:a16="http://schemas.microsoft.com/office/drawing/2014/main" id="{A8AC4DA6-6B9C-49E5-8440-534D32849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3505" y="5796626"/>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3" name="Freeform 21">
            <a:extLst>
              <a:ext uri="{FF2B5EF4-FFF2-40B4-BE49-F238E27FC236}">
                <a16:creationId xmlns:a16="http://schemas.microsoft.com/office/drawing/2014/main" id="{86C6FD8B-38A7-4391-B64F-BAB9F6CD2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1302" y="5703580"/>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4" name="Freeform 29">
            <a:extLst>
              <a:ext uri="{FF2B5EF4-FFF2-40B4-BE49-F238E27FC236}">
                <a16:creationId xmlns:a16="http://schemas.microsoft.com/office/drawing/2014/main" id="{82BD40BF-F1BD-4E72-A73A-B1F966AC0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52185" y="585722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5" name="Freeform 36">
            <a:extLst>
              <a:ext uri="{FF2B5EF4-FFF2-40B4-BE49-F238E27FC236}">
                <a16:creationId xmlns:a16="http://schemas.microsoft.com/office/drawing/2014/main" id="{A9DAC09B-4C12-4105-A208-6272BB68A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3698" y="6006648"/>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6" name="Freeform 41">
            <a:extLst>
              <a:ext uri="{FF2B5EF4-FFF2-40B4-BE49-F238E27FC236}">
                <a16:creationId xmlns:a16="http://schemas.microsoft.com/office/drawing/2014/main" id="{78F0A347-07AD-473D-8B2A-0BCB7052B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3698" y="6238656"/>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7" name="Freeform 31">
            <a:extLst>
              <a:ext uri="{FF2B5EF4-FFF2-40B4-BE49-F238E27FC236}">
                <a16:creationId xmlns:a16="http://schemas.microsoft.com/office/drawing/2014/main" id="{D2AC5002-A2D0-40F1-9843-C1FDB8F14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3881" y="614307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8" name="Freeform 30">
            <a:extLst>
              <a:ext uri="{FF2B5EF4-FFF2-40B4-BE49-F238E27FC236}">
                <a16:creationId xmlns:a16="http://schemas.microsoft.com/office/drawing/2014/main" id="{82F66625-1293-49F8-B4A8-66FBB5E37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432793" y="636366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9" name="Freeform 41">
            <a:extLst>
              <a:ext uri="{FF2B5EF4-FFF2-40B4-BE49-F238E27FC236}">
                <a16:creationId xmlns:a16="http://schemas.microsoft.com/office/drawing/2014/main" id="{2F2D3D2D-40ED-4E9D-951B-1D2ABFB63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83709" y="630496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0" name="Freeform 80">
            <a:extLst>
              <a:ext uri="{FF2B5EF4-FFF2-40B4-BE49-F238E27FC236}">
                <a16:creationId xmlns:a16="http://schemas.microsoft.com/office/drawing/2014/main" id="{531A6EAF-4C9B-4C79-AFB3-C3EA7B892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56946" y="645853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60" name="Group 159">
            <a:extLst>
              <a:ext uri="{FF2B5EF4-FFF2-40B4-BE49-F238E27FC236}">
                <a16:creationId xmlns:a16="http://schemas.microsoft.com/office/drawing/2014/main" id="{FE88D089-7D31-4843-BA13-7413817400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91337" y="6285707"/>
            <a:ext cx="108531" cy="502457"/>
            <a:chOff x="11345347" y="391973"/>
            <a:chExt cx="108531" cy="502457"/>
          </a:xfrm>
          <a:solidFill>
            <a:schemeClr val="bg2">
              <a:lumMod val="90000"/>
            </a:schemeClr>
          </a:solidFill>
        </p:grpSpPr>
        <p:sp>
          <p:nvSpPr>
            <p:cNvPr id="321" name="Freeform 43">
              <a:extLst>
                <a:ext uri="{FF2B5EF4-FFF2-40B4-BE49-F238E27FC236}">
                  <a16:creationId xmlns:a16="http://schemas.microsoft.com/office/drawing/2014/main" id="{CB4C527A-3F12-4985-84B9-7BDD336336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2" name="Freeform 52">
              <a:extLst>
                <a:ext uri="{FF2B5EF4-FFF2-40B4-BE49-F238E27FC236}">
                  <a16:creationId xmlns:a16="http://schemas.microsoft.com/office/drawing/2014/main" id="{AFFDF367-1403-43D5-A6CD-1041111E05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3" name="Freeform 54">
              <a:extLst>
                <a:ext uri="{FF2B5EF4-FFF2-40B4-BE49-F238E27FC236}">
                  <a16:creationId xmlns:a16="http://schemas.microsoft.com/office/drawing/2014/main" id="{6FCAC9B5-B6E5-4D9F-A55F-8F16395153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324" name="Freeform 53">
            <a:extLst>
              <a:ext uri="{FF2B5EF4-FFF2-40B4-BE49-F238E27FC236}">
                <a16:creationId xmlns:a16="http://schemas.microsoft.com/office/drawing/2014/main" id="{ADEE2F84-77C4-4BF6-A992-F3580150C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51623" y="633003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5" name="Freeform 49">
            <a:extLst>
              <a:ext uri="{FF2B5EF4-FFF2-40B4-BE49-F238E27FC236}">
                <a16:creationId xmlns:a16="http://schemas.microsoft.com/office/drawing/2014/main" id="{F418FE72-A2EC-4458-80BE-814B14FC8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4580" y="646787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6" name="Freeform 25">
            <a:extLst>
              <a:ext uri="{FF2B5EF4-FFF2-40B4-BE49-F238E27FC236}">
                <a16:creationId xmlns:a16="http://schemas.microsoft.com/office/drawing/2014/main" id="{92F34A59-AB56-46B5-AF61-7AA6AB5CE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51963" y="638377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7" name="Freeform 51">
            <a:extLst>
              <a:ext uri="{FF2B5EF4-FFF2-40B4-BE49-F238E27FC236}">
                <a16:creationId xmlns:a16="http://schemas.microsoft.com/office/drawing/2014/main" id="{C48521E4-6E2E-47D3-95FA-B3C4A1729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69053" y="6511281"/>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8" name="Freeform 80">
            <a:extLst>
              <a:ext uri="{FF2B5EF4-FFF2-40B4-BE49-F238E27FC236}">
                <a16:creationId xmlns:a16="http://schemas.microsoft.com/office/drawing/2014/main" id="{9C5D529F-AE3A-4C3A-B074-AF9EE680A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899702" y="644967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9" name="Freeform 45">
            <a:extLst>
              <a:ext uri="{FF2B5EF4-FFF2-40B4-BE49-F238E27FC236}">
                <a16:creationId xmlns:a16="http://schemas.microsoft.com/office/drawing/2014/main" id="{2F1AE185-70CC-4D11-9A36-C3625448A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139392" y="632225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0" name="Freeform 36">
            <a:extLst>
              <a:ext uri="{FF2B5EF4-FFF2-40B4-BE49-F238E27FC236}">
                <a16:creationId xmlns:a16="http://schemas.microsoft.com/office/drawing/2014/main" id="{9A207E13-2E0B-4268-AA96-26B01FB502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40920" y="6541256"/>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1" name="Freeform 112">
            <a:extLst>
              <a:ext uri="{FF2B5EF4-FFF2-40B4-BE49-F238E27FC236}">
                <a16:creationId xmlns:a16="http://schemas.microsoft.com/office/drawing/2014/main" id="{6C5514CF-D0C9-42AF-93A0-6F4EA0DEC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50076" y="668168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2" name="Freeform 108">
            <a:extLst>
              <a:ext uri="{FF2B5EF4-FFF2-40B4-BE49-F238E27FC236}">
                <a16:creationId xmlns:a16="http://schemas.microsoft.com/office/drawing/2014/main" id="{0F29BC51-960A-4E60-BCFA-EF2060A08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177510" y="656737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3" name="Freeform 49">
            <a:extLst>
              <a:ext uri="{FF2B5EF4-FFF2-40B4-BE49-F238E27FC236}">
                <a16:creationId xmlns:a16="http://schemas.microsoft.com/office/drawing/2014/main" id="{884B65B7-89AF-4503-A9AC-5F299296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94798" y="6752743"/>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4" name="Freeform 43">
            <a:extLst>
              <a:ext uri="{FF2B5EF4-FFF2-40B4-BE49-F238E27FC236}">
                <a16:creationId xmlns:a16="http://schemas.microsoft.com/office/drawing/2014/main" id="{343FBB08-7E5E-4842-823A-8365927A3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50494" y="675866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5" name="Freeform 112">
            <a:extLst>
              <a:ext uri="{FF2B5EF4-FFF2-40B4-BE49-F238E27FC236}">
                <a16:creationId xmlns:a16="http://schemas.microsoft.com/office/drawing/2014/main" id="{6ED35F8F-2963-4AAF-8F71-B483D1B6D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892832" y="667282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6" name="Freeform 79">
            <a:extLst>
              <a:ext uri="{FF2B5EF4-FFF2-40B4-BE49-F238E27FC236}">
                <a16:creationId xmlns:a16="http://schemas.microsoft.com/office/drawing/2014/main" id="{E38378EE-E9D8-4A34-BADD-F32DE5A8E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176166" y="675348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7" name="Freeform 8">
            <a:extLst>
              <a:ext uri="{FF2B5EF4-FFF2-40B4-BE49-F238E27FC236}">
                <a16:creationId xmlns:a16="http://schemas.microsoft.com/office/drawing/2014/main" id="{C45F416E-2564-4DB1-9631-AE61E3D1C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5877" y="667852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8" name="Freeform 106">
            <a:extLst>
              <a:ext uri="{FF2B5EF4-FFF2-40B4-BE49-F238E27FC236}">
                <a16:creationId xmlns:a16="http://schemas.microsoft.com/office/drawing/2014/main" id="{10939842-A485-4585-94CF-830291B6C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65425" y="665871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 name="TextBox 3">
            <a:extLst>
              <a:ext uri="{FF2B5EF4-FFF2-40B4-BE49-F238E27FC236}">
                <a16:creationId xmlns:a16="http://schemas.microsoft.com/office/drawing/2014/main" id="{C958C382-0B2D-5A21-C668-233FC107D51E}"/>
              </a:ext>
            </a:extLst>
          </p:cNvPr>
          <p:cNvSpPr txBox="1"/>
          <p:nvPr/>
        </p:nvSpPr>
        <p:spPr>
          <a:xfrm>
            <a:off x="4653357" y="1478971"/>
            <a:ext cx="6352911" cy="461665"/>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CA" sz="2400" b="0" i="0" u="none" strike="noStrike" dirty="0">
                <a:solidFill>
                  <a:srgbClr val="374151"/>
                </a:solidFill>
                <a:effectLst/>
                <a:latin typeface="+mj-lt"/>
              </a:rPr>
              <a:t>This line declares a class named </a:t>
            </a:r>
            <a:r>
              <a:rPr lang="en-CA" sz="2400" dirty="0">
                <a:latin typeface="+mj-lt"/>
              </a:rPr>
              <a:t>sudoku</a:t>
            </a:r>
            <a:r>
              <a:rPr lang="en-CA" sz="2400" b="0" i="0" u="none" strike="noStrike" dirty="0">
                <a:solidFill>
                  <a:srgbClr val="374151"/>
                </a:solidFill>
                <a:effectLst/>
                <a:latin typeface="+mj-lt"/>
              </a:rPr>
              <a:t>.</a:t>
            </a:r>
            <a:endParaRPr lang="en-US" sz="2400" dirty="0">
              <a:latin typeface="+mj-lt"/>
            </a:endParaRPr>
          </a:p>
        </p:txBody>
      </p:sp>
      <p:pic>
        <p:nvPicPr>
          <p:cNvPr id="9" name="Graphic 8" descr="Merger with solid fill">
            <a:extLst>
              <a:ext uri="{FF2B5EF4-FFF2-40B4-BE49-F238E27FC236}">
                <a16:creationId xmlns:a16="http://schemas.microsoft.com/office/drawing/2014/main" id="{35356A7E-C7A2-A750-28B9-62D553BF33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3223" y="1222816"/>
            <a:ext cx="914400" cy="914400"/>
          </a:xfrm>
          <a:prstGeom prst="rect">
            <a:avLst/>
          </a:prstGeom>
        </p:spPr>
      </p:pic>
      <p:sp>
        <p:nvSpPr>
          <p:cNvPr id="473" name="TextBox 472">
            <a:extLst>
              <a:ext uri="{FF2B5EF4-FFF2-40B4-BE49-F238E27FC236}">
                <a16:creationId xmlns:a16="http://schemas.microsoft.com/office/drawing/2014/main" id="{677C967D-3D1B-7FD9-FE25-3F35D91E7C47}"/>
              </a:ext>
            </a:extLst>
          </p:cNvPr>
          <p:cNvSpPr txBox="1"/>
          <p:nvPr/>
        </p:nvSpPr>
        <p:spPr>
          <a:xfrm>
            <a:off x="4732412" y="2415451"/>
            <a:ext cx="6499327" cy="2062103"/>
          </a:xfrm>
          <a:prstGeom prst="rect">
            <a:avLst/>
          </a:prstGeom>
          <a:solidFill>
            <a:srgbClr val="FFC000"/>
          </a:solidFill>
          <a:ln>
            <a:solidFill>
              <a:schemeClr val="tx1"/>
            </a:solidFill>
          </a:ln>
          <a:effectLst>
            <a:outerShdw blurRad="50800" dist="38100" algn="l" rotWithShape="0">
              <a:prstClr val="black">
                <a:alpha val="40000"/>
              </a:prstClr>
            </a:outerShdw>
          </a:effectLst>
        </p:spPr>
        <p:txBody>
          <a:bodyPr wrap="square" rtlCol="0">
            <a:spAutoFit/>
          </a:bodyPr>
          <a:lstStyle/>
          <a:p>
            <a:r>
              <a:rPr lang="en-CA" sz="3200" b="0" i="0" u="none" strike="noStrike" dirty="0">
                <a:solidFill>
                  <a:srgbClr val="374151"/>
                </a:solidFill>
                <a:effectLst/>
                <a:latin typeface="+mj-lt"/>
              </a:rPr>
              <a:t>This method, named </a:t>
            </a:r>
            <a:r>
              <a:rPr lang="en-CA" sz="3200" dirty="0">
                <a:latin typeface="+mj-lt"/>
              </a:rPr>
              <a:t>display</a:t>
            </a:r>
            <a:r>
              <a:rPr lang="en-CA" sz="3200" b="0" i="0" u="none" strike="noStrike" dirty="0">
                <a:solidFill>
                  <a:srgbClr val="374151"/>
                </a:solidFill>
                <a:effectLst/>
                <a:latin typeface="+mj-lt"/>
              </a:rPr>
              <a:t>, takes a 2D array </a:t>
            </a:r>
            <a:r>
              <a:rPr lang="en-CA" sz="3200" dirty="0">
                <a:latin typeface="+mj-lt"/>
              </a:rPr>
              <a:t>board</a:t>
            </a:r>
            <a:r>
              <a:rPr lang="en-CA" sz="3200" b="0" i="0" u="none" strike="noStrike" dirty="0">
                <a:solidFill>
                  <a:srgbClr val="374151"/>
                </a:solidFill>
                <a:effectLst/>
                <a:latin typeface="+mj-lt"/>
              </a:rPr>
              <a:t> as input and is responsible for displaying the Sudoku puzzle on the console.</a:t>
            </a:r>
            <a:endParaRPr lang="en-US" sz="3200" dirty="0">
              <a:latin typeface="+mj-lt"/>
            </a:endParaRPr>
          </a:p>
        </p:txBody>
      </p:sp>
      <p:pic>
        <p:nvPicPr>
          <p:cNvPr id="514" name="Graphic 513" descr="Arrow: Clockwise curve with solid fill">
            <a:extLst>
              <a:ext uri="{FF2B5EF4-FFF2-40B4-BE49-F238E27FC236}">
                <a16:creationId xmlns:a16="http://schemas.microsoft.com/office/drawing/2014/main" id="{F773D834-B2A6-AF64-5619-C877A6DF0D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70427" y="2313081"/>
            <a:ext cx="721616" cy="757891"/>
          </a:xfrm>
          <a:prstGeom prst="rect">
            <a:avLst/>
          </a:prstGeom>
        </p:spPr>
      </p:pic>
      <p:sp>
        <p:nvSpPr>
          <p:cNvPr id="515" name="TextBox 514">
            <a:extLst>
              <a:ext uri="{FF2B5EF4-FFF2-40B4-BE49-F238E27FC236}">
                <a16:creationId xmlns:a16="http://schemas.microsoft.com/office/drawing/2014/main" id="{775818F1-9E50-01B4-1F4D-982950B64311}"/>
              </a:ext>
            </a:extLst>
          </p:cNvPr>
          <p:cNvSpPr txBox="1"/>
          <p:nvPr/>
        </p:nvSpPr>
        <p:spPr>
          <a:xfrm>
            <a:off x="1107590" y="3615780"/>
            <a:ext cx="9568260" cy="461665"/>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CA" sz="2400" b="0" i="0" u="none" strike="noStrike" dirty="0">
                <a:solidFill>
                  <a:srgbClr val="374151"/>
                </a:solidFill>
                <a:effectLst/>
                <a:latin typeface="+mj-lt"/>
              </a:rPr>
              <a:t>This nested loop iterates through each cell in the 9x9 </a:t>
            </a:r>
            <a:r>
              <a:rPr lang="en-CA" sz="2400" dirty="0">
                <a:latin typeface="+mj-lt"/>
              </a:rPr>
              <a:t>board</a:t>
            </a:r>
            <a:r>
              <a:rPr lang="en-CA" sz="2400" b="0" i="0" u="none" strike="noStrike" dirty="0">
                <a:solidFill>
                  <a:srgbClr val="374151"/>
                </a:solidFill>
                <a:effectLst/>
                <a:latin typeface="+mj-lt"/>
              </a:rPr>
              <a:t> array.</a:t>
            </a:r>
            <a:endParaRPr lang="en-US" sz="2400" dirty="0">
              <a:latin typeface="+mj-lt"/>
            </a:endParaRPr>
          </a:p>
        </p:txBody>
      </p:sp>
      <p:pic>
        <p:nvPicPr>
          <p:cNvPr id="517" name="Graphic 516" descr="Back with solid fill">
            <a:extLst>
              <a:ext uri="{FF2B5EF4-FFF2-40B4-BE49-F238E27FC236}">
                <a16:creationId xmlns:a16="http://schemas.microsoft.com/office/drawing/2014/main" id="{9663E110-FC18-30B4-AE5A-25983FE4E0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0627387">
            <a:off x="1875324" y="2951455"/>
            <a:ext cx="600144" cy="600144"/>
          </a:xfrm>
          <a:prstGeom prst="rect">
            <a:avLst/>
          </a:prstGeom>
        </p:spPr>
      </p:pic>
    </p:spTree>
    <p:extLst>
      <p:ext uri="{BB962C8B-B14F-4D97-AF65-F5344CB8AC3E}">
        <p14:creationId xmlns:p14="http://schemas.microsoft.com/office/powerpoint/2010/main" val="20645601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nodeType="clickEffect">
                                  <p:stCondLst>
                                    <p:cond delay="0"/>
                                  </p:stCondLst>
                                  <p:childTnLst>
                                    <p:set>
                                      <p:cBhvr>
                                        <p:cTn id="26" dur="1" fill="hold">
                                          <p:stCondLst>
                                            <p:cond delay="0"/>
                                          </p:stCondLst>
                                        </p:cTn>
                                        <p:tgtEl>
                                          <p:spTgt spid="514"/>
                                        </p:tgtEl>
                                        <p:attrNameLst>
                                          <p:attrName>style.visibility</p:attrName>
                                        </p:attrNameLst>
                                      </p:cBhvr>
                                      <p:to>
                                        <p:strVal val="visible"/>
                                      </p:to>
                                    </p:set>
                                    <p:animEffect transition="in" filter="fade">
                                      <p:cBhvr>
                                        <p:cTn id="27" dur="500"/>
                                        <p:tgtEl>
                                          <p:spTgt spid="514"/>
                                        </p:tgtEl>
                                      </p:cBhvr>
                                    </p:animEffect>
                                    <p:anim calcmode="lin" valueType="num">
                                      <p:cBhvr>
                                        <p:cTn id="28" dur="500" fill="hold"/>
                                        <p:tgtEl>
                                          <p:spTgt spid="514"/>
                                        </p:tgtEl>
                                        <p:attrNameLst>
                                          <p:attrName>ppt_w</p:attrName>
                                        </p:attrNameLst>
                                      </p:cBhvr>
                                      <p:tavLst>
                                        <p:tav tm="0" fmla="#ppt_w*sin(2.5*pi*$)">
                                          <p:val>
                                            <p:fltVal val="0"/>
                                          </p:val>
                                        </p:tav>
                                        <p:tav tm="100000">
                                          <p:val>
                                            <p:fltVal val="1"/>
                                          </p:val>
                                        </p:tav>
                                      </p:tavLst>
                                    </p:anim>
                                    <p:anim calcmode="lin" valueType="num">
                                      <p:cBhvr>
                                        <p:cTn id="29" dur="500" fill="hold"/>
                                        <p:tgtEl>
                                          <p:spTgt spid="514"/>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73"/>
                                        </p:tgtEl>
                                        <p:attrNameLst>
                                          <p:attrName>style.visibility</p:attrName>
                                        </p:attrNameLst>
                                      </p:cBhvr>
                                      <p:to>
                                        <p:strVal val="visible"/>
                                      </p:to>
                                    </p:set>
                                    <p:animEffect transition="in" filter="fade">
                                      <p:cBhvr>
                                        <p:cTn id="34" dur="500"/>
                                        <p:tgtEl>
                                          <p:spTgt spid="4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473"/>
                                        </p:tgtEl>
                                      </p:cBhvr>
                                    </p:animEffect>
                                    <p:set>
                                      <p:cBhvr>
                                        <p:cTn id="39" dur="1" fill="hold">
                                          <p:stCondLst>
                                            <p:cond delay="499"/>
                                          </p:stCondLst>
                                        </p:cTn>
                                        <p:tgtEl>
                                          <p:spTgt spid="47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514"/>
                                        </p:tgtEl>
                                      </p:cBhvr>
                                    </p:animEffect>
                                    <p:set>
                                      <p:cBhvr>
                                        <p:cTn id="44" dur="1" fill="hold">
                                          <p:stCondLst>
                                            <p:cond delay="499"/>
                                          </p:stCondLst>
                                        </p:cTn>
                                        <p:tgtEl>
                                          <p:spTgt spid="51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9" presetClass="entr" presetSubtype="0" decel="100000" fill="hold" nodeType="clickEffect">
                                  <p:stCondLst>
                                    <p:cond delay="0"/>
                                  </p:stCondLst>
                                  <p:childTnLst>
                                    <p:set>
                                      <p:cBhvr>
                                        <p:cTn id="48" dur="1" fill="hold">
                                          <p:stCondLst>
                                            <p:cond delay="0"/>
                                          </p:stCondLst>
                                        </p:cTn>
                                        <p:tgtEl>
                                          <p:spTgt spid="517"/>
                                        </p:tgtEl>
                                        <p:attrNameLst>
                                          <p:attrName>style.visibility</p:attrName>
                                        </p:attrNameLst>
                                      </p:cBhvr>
                                      <p:to>
                                        <p:strVal val="visible"/>
                                      </p:to>
                                    </p:set>
                                    <p:anim calcmode="lin" valueType="num">
                                      <p:cBhvr>
                                        <p:cTn id="49" dur="500" fill="hold"/>
                                        <p:tgtEl>
                                          <p:spTgt spid="517"/>
                                        </p:tgtEl>
                                        <p:attrNameLst>
                                          <p:attrName>ppt_w</p:attrName>
                                        </p:attrNameLst>
                                      </p:cBhvr>
                                      <p:tavLst>
                                        <p:tav tm="0">
                                          <p:val>
                                            <p:fltVal val="0"/>
                                          </p:val>
                                        </p:tav>
                                        <p:tav tm="100000">
                                          <p:val>
                                            <p:strVal val="#ppt_w"/>
                                          </p:val>
                                        </p:tav>
                                      </p:tavLst>
                                    </p:anim>
                                    <p:anim calcmode="lin" valueType="num">
                                      <p:cBhvr>
                                        <p:cTn id="50" dur="500" fill="hold"/>
                                        <p:tgtEl>
                                          <p:spTgt spid="517"/>
                                        </p:tgtEl>
                                        <p:attrNameLst>
                                          <p:attrName>ppt_h</p:attrName>
                                        </p:attrNameLst>
                                      </p:cBhvr>
                                      <p:tavLst>
                                        <p:tav tm="0">
                                          <p:val>
                                            <p:fltVal val="0"/>
                                          </p:val>
                                        </p:tav>
                                        <p:tav tm="100000">
                                          <p:val>
                                            <p:strVal val="#ppt_h"/>
                                          </p:val>
                                        </p:tav>
                                      </p:tavLst>
                                    </p:anim>
                                    <p:anim calcmode="lin" valueType="num">
                                      <p:cBhvr>
                                        <p:cTn id="51" dur="500" fill="hold"/>
                                        <p:tgtEl>
                                          <p:spTgt spid="517"/>
                                        </p:tgtEl>
                                        <p:attrNameLst>
                                          <p:attrName>style.rotation</p:attrName>
                                        </p:attrNameLst>
                                      </p:cBhvr>
                                      <p:tavLst>
                                        <p:tav tm="0">
                                          <p:val>
                                            <p:fltVal val="360"/>
                                          </p:val>
                                        </p:tav>
                                        <p:tav tm="100000">
                                          <p:val>
                                            <p:fltVal val="0"/>
                                          </p:val>
                                        </p:tav>
                                      </p:tavLst>
                                    </p:anim>
                                    <p:animEffect transition="in" filter="fade">
                                      <p:cBhvr>
                                        <p:cTn id="52" dur="500"/>
                                        <p:tgtEl>
                                          <p:spTgt spid="5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15"/>
                                        </p:tgtEl>
                                        <p:attrNameLst>
                                          <p:attrName>style.visibility</p:attrName>
                                        </p:attrNameLst>
                                      </p:cBhvr>
                                      <p:to>
                                        <p:strVal val="visible"/>
                                      </p:to>
                                    </p:set>
                                    <p:animEffect transition="in" filter="fade">
                                      <p:cBhvr>
                                        <p:cTn id="57" dur="500"/>
                                        <p:tgtEl>
                                          <p:spTgt spid="51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515"/>
                                        </p:tgtEl>
                                      </p:cBhvr>
                                    </p:animEffect>
                                    <p:set>
                                      <p:cBhvr>
                                        <p:cTn id="62" dur="1" fill="hold">
                                          <p:stCondLst>
                                            <p:cond delay="499"/>
                                          </p:stCondLst>
                                        </p:cTn>
                                        <p:tgtEl>
                                          <p:spTgt spid="51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517"/>
                                        </p:tgtEl>
                                      </p:cBhvr>
                                    </p:animEffect>
                                    <p:set>
                                      <p:cBhvr>
                                        <p:cTn id="67" dur="1" fill="hold">
                                          <p:stCondLst>
                                            <p:cond delay="499"/>
                                          </p:stCondLst>
                                        </p:cTn>
                                        <p:tgtEl>
                                          <p:spTgt spid="5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73" grpId="0" animBg="1"/>
      <p:bldP spid="473" grpId="1" animBg="1"/>
      <p:bldP spid="515" grpId="0" animBg="1"/>
      <p:bldP spid="51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4" name="Rectangle 7">
            <a:extLst>
              <a:ext uri="{FF2B5EF4-FFF2-40B4-BE49-F238E27FC236}">
                <a16:creationId xmlns:a16="http://schemas.microsoft.com/office/drawing/2014/main" id="{6BB4A288-31AD-48C2-B51A-26D773DE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9">
            <a:extLst>
              <a:ext uri="{FF2B5EF4-FFF2-40B4-BE49-F238E27FC236}">
                <a16:creationId xmlns:a16="http://schemas.microsoft.com/office/drawing/2014/main" id="{CF296E0E-B856-46EB-BF61-6F696D2B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Freeform 121">
            <a:extLst>
              <a:ext uri="{FF2B5EF4-FFF2-40B4-BE49-F238E27FC236}">
                <a16:creationId xmlns:a16="http://schemas.microsoft.com/office/drawing/2014/main" id="{5CFB9D68-DE9A-4A28-83F3-BDE936BC8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24350" y="61233"/>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21">
            <a:extLst>
              <a:ext uri="{FF2B5EF4-FFF2-40B4-BE49-F238E27FC236}">
                <a16:creationId xmlns:a16="http://schemas.microsoft.com/office/drawing/2014/main" id="{18E53E05-AB1E-47FF-902E-E90E751F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93804" y="53104"/>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394A39AD-6341-47BA-9CB1-B54A5B44D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15694" y="92593"/>
            <a:ext cx="108531" cy="502457"/>
            <a:chOff x="11345347" y="391973"/>
            <a:chExt cx="108531" cy="502457"/>
          </a:xfrm>
          <a:solidFill>
            <a:schemeClr val="bg2">
              <a:lumMod val="90000"/>
            </a:schemeClr>
          </a:solidFill>
        </p:grpSpPr>
        <p:sp>
          <p:nvSpPr>
            <p:cNvPr id="248" name="Freeform 43">
              <a:extLst>
                <a:ext uri="{FF2B5EF4-FFF2-40B4-BE49-F238E27FC236}">
                  <a16:creationId xmlns:a16="http://schemas.microsoft.com/office/drawing/2014/main" id="{5E7FC12A-9404-4CEF-B8A5-3A043FB7FA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9" name="Freeform 52">
              <a:extLst>
                <a:ext uri="{FF2B5EF4-FFF2-40B4-BE49-F238E27FC236}">
                  <a16:creationId xmlns:a16="http://schemas.microsoft.com/office/drawing/2014/main" id="{EBB818CC-4772-4693-8F67-DA39205323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0" name="Freeform 54">
              <a:extLst>
                <a:ext uri="{FF2B5EF4-FFF2-40B4-BE49-F238E27FC236}">
                  <a16:creationId xmlns:a16="http://schemas.microsoft.com/office/drawing/2014/main" id="{0E1A6DF3-8EDF-401C-BA8D-56EF7551C7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51" name="Freeform 121">
            <a:extLst>
              <a:ext uri="{FF2B5EF4-FFF2-40B4-BE49-F238E27FC236}">
                <a16:creationId xmlns:a16="http://schemas.microsoft.com/office/drawing/2014/main" id="{C4328E57-2330-4F13-BFF6-7D6623234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68725" y="44244"/>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22">
            <a:extLst>
              <a:ext uri="{FF2B5EF4-FFF2-40B4-BE49-F238E27FC236}">
                <a16:creationId xmlns:a16="http://schemas.microsoft.com/office/drawing/2014/main" id="{A8976310-F1DC-48F9-AD36-74130D4D3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30944" y="10579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00">
            <a:extLst>
              <a:ext uri="{FF2B5EF4-FFF2-40B4-BE49-F238E27FC236}">
                <a16:creationId xmlns:a16="http://schemas.microsoft.com/office/drawing/2014/main" id="{E6F5AA5D-8C79-4471-BF5A-446E26E09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34846" y="3002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8">
            <a:extLst>
              <a:ext uri="{FF2B5EF4-FFF2-40B4-BE49-F238E27FC236}">
                <a16:creationId xmlns:a16="http://schemas.microsoft.com/office/drawing/2014/main" id="{AAA85F2D-798C-49CD-A763-61EEF7481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9721" y="-514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5" name="Freeform 59">
            <a:extLst>
              <a:ext uri="{FF2B5EF4-FFF2-40B4-BE49-F238E27FC236}">
                <a16:creationId xmlns:a16="http://schemas.microsoft.com/office/drawing/2014/main" id="{FD15984B-B00C-4146-AF82-FE4A2E021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8493" y="215448"/>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6" name="Freeform 10">
            <a:extLst>
              <a:ext uri="{FF2B5EF4-FFF2-40B4-BE49-F238E27FC236}">
                <a16:creationId xmlns:a16="http://schemas.microsoft.com/office/drawing/2014/main" id="{7F482347-5925-4D3C-90D9-F9683926C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8291" y="102255"/>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7" name="Freeform 120">
            <a:extLst>
              <a:ext uri="{FF2B5EF4-FFF2-40B4-BE49-F238E27FC236}">
                <a16:creationId xmlns:a16="http://schemas.microsoft.com/office/drawing/2014/main" id="{4B3DBBB0-8F73-4928-8F50-052EEF835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79285" y="2332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20">
            <a:extLst>
              <a:ext uri="{FF2B5EF4-FFF2-40B4-BE49-F238E27FC236}">
                <a16:creationId xmlns:a16="http://schemas.microsoft.com/office/drawing/2014/main" id="{9D9F4824-6BB3-425A-8E06-5F01EED72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49409" y="254475"/>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20">
            <a:extLst>
              <a:ext uri="{FF2B5EF4-FFF2-40B4-BE49-F238E27FC236}">
                <a16:creationId xmlns:a16="http://schemas.microsoft.com/office/drawing/2014/main" id="{79B2A1FE-DD90-4F0D-939C-A7EB7F36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72174" y="245615"/>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6">
            <a:extLst>
              <a:ext uri="{FF2B5EF4-FFF2-40B4-BE49-F238E27FC236}">
                <a16:creationId xmlns:a16="http://schemas.microsoft.com/office/drawing/2014/main" id="{E7C8AAEA-99AD-4E47-8E62-6F21977D3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50356" y="298043"/>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27">
            <a:extLst>
              <a:ext uri="{FF2B5EF4-FFF2-40B4-BE49-F238E27FC236}">
                <a16:creationId xmlns:a16="http://schemas.microsoft.com/office/drawing/2014/main" id="{77626BCD-0233-4EE4-B436-4392B2FA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47276" y="24138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3" name="Group 42">
            <a:extLst>
              <a:ext uri="{FF2B5EF4-FFF2-40B4-BE49-F238E27FC236}">
                <a16:creationId xmlns:a16="http://schemas.microsoft.com/office/drawing/2014/main" id="{14C9F177-BFC9-46C6-83E8-0FDD0FC85C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83597" y="391973"/>
            <a:ext cx="108531" cy="502457"/>
            <a:chOff x="11345347" y="391973"/>
            <a:chExt cx="108531" cy="502457"/>
          </a:xfrm>
          <a:solidFill>
            <a:schemeClr val="bg2">
              <a:lumMod val="90000"/>
            </a:schemeClr>
          </a:solidFill>
        </p:grpSpPr>
        <p:sp>
          <p:nvSpPr>
            <p:cNvPr id="262" name="Freeform 43">
              <a:extLst>
                <a:ext uri="{FF2B5EF4-FFF2-40B4-BE49-F238E27FC236}">
                  <a16:creationId xmlns:a16="http://schemas.microsoft.com/office/drawing/2014/main" id="{14842030-93FD-4B10-A2A3-31909EC71F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3" name="Freeform 52">
              <a:extLst>
                <a:ext uri="{FF2B5EF4-FFF2-40B4-BE49-F238E27FC236}">
                  <a16:creationId xmlns:a16="http://schemas.microsoft.com/office/drawing/2014/main" id="{F708F28C-0931-4686-8678-4A2F7E7425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4" name="Freeform 54">
              <a:extLst>
                <a:ext uri="{FF2B5EF4-FFF2-40B4-BE49-F238E27FC236}">
                  <a16:creationId xmlns:a16="http://schemas.microsoft.com/office/drawing/2014/main" id="{F4E00544-EFFD-4F9B-B6D4-3919ACAB8E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65" name="Freeform 18">
            <a:extLst>
              <a:ext uri="{FF2B5EF4-FFF2-40B4-BE49-F238E27FC236}">
                <a16:creationId xmlns:a16="http://schemas.microsoft.com/office/drawing/2014/main" id="{87492D8E-F977-456B-B51B-511D6F482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8524" y="31177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6" name="Freeform 8">
            <a:extLst>
              <a:ext uri="{FF2B5EF4-FFF2-40B4-BE49-F238E27FC236}">
                <a16:creationId xmlns:a16="http://schemas.microsoft.com/office/drawing/2014/main" id="{6E11370A-07A8-4B6F-87C1-4D10DDE0A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82179" y="45620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87">
            <a:extLst>
              <a:ext uri="{FF2B5EF4-FFF2-40B4-BE49-F238E27FC236}">
                <a16:creationId xmlns:a16="http://schemas.microsoft.com/office/drawing/2014/main" id="{E255E3FE-7B86-449A-AF1A-AC52EE23C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66233" y="49742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122">
            <a:extLst>
              <a:ext uri="{FF2B5EF4-FFF2-40B4-BE49-F238E27FC236}">
                <a16:creationId xmlns:a16="http://schemas.microsoft.com/office/drawing/2014/main" id="{A7B0531A-680C-4DF1-9079-91CEF1100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60485" y="4789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screenshot of a computer program&#10;&#10;Description automatically generated">
            <a:extLst>
              <a:ext uri="{FF2B5EF4-FFF2-40B4-BE49-F238E27FC236}">
                <a16:creationId xmlns:a16="http://schemas.microsoft.com/office/drawing/2014/main" id="{387844A9-ADC4-1E3F-D3BA-83C8582FFF2E}"/>
              </a:ext>
            </a:extLst>
          </p:cNvPr>
          <p:cNvPicPr>
            <a:picLocks noChangeAspect="1"/>
          </p:cNvPicPr>
          <p:nvPr/>
        </p:nvPicPr>
        <p:blipFill rotWithShape="1">
          <a:blip r:embed="rId2"/>
          <a:srcRect l="1" t="-904" r="1" b="289"/>
          <a:stretch/>
        </p:blipFill>
        <p:spPr>
          <a:xfrm>
            <a:off x="579562" y="242690"/>
            <a:ext cx="10753420" cy="6302510"/>
          </a:xfrm>
          <a:prstGeom prst="rect">
            <a:avLst/>
          </a:prstGeom>
        </p:spPr>
      </p:pic>
      <p:sp>
        <p:nvSpPr>
          <p:cNvPr id="269" name="Freeform 8">
            <a:extLst>
              <a:ext uri="{FF2B5EF4-FFF2-40B4-BE49-F238E27FC236}">
                <a16:creationId xmlns:a16="http://schemas.microsoft.com/office/drawing/2014/main" id="{E401ABF7-FBCE-4186-A2F6-225DA1AAF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45620" y="45496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8">
            <a:extLst>
              <a:ext uri="{FF2B5EF4-FFF2-40B4-BE49-F238E27FC236}">
                <a16:creationId xmlns:a16="http://schemas.microsoft.com/office/drawing/2014/main" id="{73F4CE2C-1879-429C-BEF8-B4CBE74D3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85994" y="44911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15">
            <a:extLst>
              <a:ext uri="{FF2B5EF4-FFF2-40B4-BE49-F238E27FC236}">
                <a16:creationId xmlns:a16="http://schemas.microsoft.com/office/drawing/2014/main" id="{DF8C4C96-C8B3-4FE8-AB88-266C7B70C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9823" y="57577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2" name="Freeform 23">
            <a:extLst>
              <a:ext uri="{FF2B5EF4-FFF2-40B4-BE49-F238E27FC236}">
                <a16:creationId xmlns:a16="http://schemas.microsoft.com/office/drawing/2014/main" id="{A1F6A798-5826-4217-AA86-87E3333A8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5200" y="809152"/>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3" name="Freeform 51">
            <a:extLst>
              <a:ext uri="{FF2B5EF4-FFF2-40B4-BE49-F238E27FC236}">
                <a16:creationId xmlns:a16="http://schemas.microsoft.com/office/drawing/2014/main" id="{13C819FE-96AB-4B2B-9EB9-521BB0D1A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94948" y="974976"/>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4" name="Freeform 22">
            <a:extLst>
              <a:ext uri="{FF2B5EF4-FFF2-40B4-BE49-F238E27FC236}">
                <a16:creationId xmlns:a16="http://schemas.microsoft.com/office/drawing/2014/main" id="{76F963D1-D6FD-4AC3-8CEA-F6D685B570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7694" y="10093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5" name="Freeform 30">
            <a:extLst>
              <a:ext uri="{FF2B5EF4-FFF2-40B4-BE49-F238E27FC236}">
                <a16:creationId xmlns:a16="http://schemas.microsoft.com/office/drawing/2014/main" id="{BB6DE3DC-F83D-4EFA-98A6-AE0DADC91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07987" y="103824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6" name="Freeform 53">
            <a:extLst>
              <a:ext uri="{FF2B5EF4-FFF2-40B4-BE49-F238E27FC236}">
                <a16:creationId xmlns:a16="http://schemas.microsoft.com/office/drawing/2014/main" id="{D16A3E88-E30E-4D41-8CBE-F2F68E075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83034" y="1213749"/>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7" name="Freeform 26">
            <a:extLst>
              <a:ext uri="{FF2B5EF4-FFF2-40B4-BE49-F238E27FC236}">
                <a16:creationId xmlns:a16="http://schemas.microsoft.com/office/drawing/2014/main" id="{C6943EF0-FFA1-4BD9-91E9-6BBE9C33E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8991" y="1281857"/>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8" name="Freeform 55">
            <a:extLst>
              <a:ext uri="{FF2B5EF4-FFF2-40B4-BE49-F238E27FC236}">
                <a16:creationId xmlns:a16="http://schemas.microsoft.com/office/drawing/2014/main" id="{9335065C-C582-4DAB-86C6-AC19EF254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82894" y="1423350"/>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9" name="Freeform 28">
            <a:extLst>
              <a:ext uri="{FF2B5EF4-FFF2-40B4-BE49-F238E27FC236}">
                <a16:creationId xmlns:a16="http://schemas.microsoft.com/office/drawing/2014/main" id="{3EEB3F84-1654-4119-80E5-AE155AAF1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2737" y="14951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0" name="Freeform 57">
            <a:extLst>
              <a:ext uri="{FF2B5EF4-FFF2-40B4-BE49-F238E27FC236}">
                <a16:creationId xmlns:a16="http://schemas.microsoft.com/office/drawing/2014/main" id="{876BC8F1-5F0D-416D-A1ED-95278D66BE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9043" y="1633095"/>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1" name="Freeform 27">
            <a:extLst>
              <a:ext uri="{FF2B5EF4-FFF2-40B4-BE49-F238E27FC236}">
                <a16:creationId xmlns:a16="http://schemas.microsoft.com/office/drawing/2014/main" id="{F45C5D14-760E-4499-B64B-F51B85A88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1456" y="1702425"/>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2" name="Freeform 60">
            <a:extLst>
              <a:ext uri="{FF2B5EF4-FFF2-40B4-BE49-F238E27FC236}">
                <a16:creationId xmlns:a16="http://schemas.microsoft.com/office/drawing/2014/main" id="{995AABAB-6A52-4679-A95B-A65EE175C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3724" y="1862889"/>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3" name="Freeform 19">
            <a:extLst>
              <a:ext uri="{FF2B5EF4-FFF2-40B4-BE49-F238E27FC236}">
                <a16:creationId xmlns:a16="http://schemas.microsoft.com/office/drawing/2014/main" id="{47FCC39B-FFFD-42A5-ACD0-A5F4E7775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5582" y="1981637"/>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4" name="Freeform 61">
            <a:extLst>
              <a:ext uri="{FF2B5EF4-FFF2-40B4-BE49-F238E27FC236}">
                <a16:creationId xmlns:a16="http://schemas.microsoft.com/office/drawing/2014/main" id="{B5B11BDA-831D-47F8-8B89-BFAA87C2B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10021" y="2097249"/>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5" name="Freeform 56">
            <a:extLst>
              <a:ext uri="{FF2B5EF4-FFF2-40B4-BE49-F238E27FC236}">
                <a16:creationId xmlns:a16="http://schemas.microsoft.com/office/drawing/2014/main" id="{5926FD1B-8754-4647-9B73-1F0D71E80A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9453" y="2295263"/>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6" name="Freeform 20">
            <a:extLst>
              <a:ext uri="{FF2B5EF4-FFF2-40B4-BE49-F238E27FC236}">
                <a16:creationId xmlns:a16="http://schemas.microsoft.com/office/drawing/2014/main" id="{32EC329C-63CF-4F7D-9526-9A954B080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8613" y="2243158"/>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7" name="Freeform 40">
            <a:extLst>
              <a:ext uri="{FF2B5EF4-FFF2-40B4-BE49-F238E27FC236}">
                <a16:creationId xmlns:a16="http://schemas.microsoft.com/office/drawing/2014/main" id="{408FAD08-8446-42FA-9699-BE799FA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0205" y="2558103"/>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8" name="Freeform 7">
            <a:extLst>
              <a:ext uri="{FF2B5EF4-FFF2-40B4-BE49-F238E27FC236}">
                <a16:creationId xmlns:a16="http://schemas.microsoft.com/office/drawing/2014/main" id="{F484E431-286F-408E-984D-314B23CE7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8995" y="249107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9" name="Freeform 46">
            <a:extLst>
              <a:ext uri="{FF2B5EF4-FFF2-40B4-BE49-F238E27FC236}">
                <a16:creationId xmlns:a16="http://schemas.microsoft.com/office/drawing/2014/main" id="{08B17BDE-8D74-467D-A76E-5A2F6726B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52564" y="2790722"/>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0" name="Freeform 5">
            <a:extLst>
              <a:ext uri="{FF2B5EF4-FFF2-40B4-BE49-F238E27FC236}">
                <a16:creationId xmlns:a16="http://schemas.microsoft.com/office/drawing/2014/main" id="{7DB62772-4AFF-40F9-A2C7-9CD0E0197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4699" y="2754146"/>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1" name="Freeform 37">
            <a:extLst>
              <a:ext uri="{FF2B5EF4-FFF2-40B4-BE49-F238E27FC236}">
                <a16:creationId xmlns:a16="http://schemas.microsoft.com/office/drawing/2014/main" id="{959B1ADB-D486-49BB-8B0F-73DC121C2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5464" y="302018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2" name="Freeform 13">
            <a:extLst>
              <a:ext uri="{FF2B5EF4-FFF2-40B4-BE49-F238E27FC236}">
                <a16:creationId xmlns:a16="http://schemas.microsoft.com/office/drawing/2014/main" id="{25C62AA7-4428-49B1-901D-3FABBAFCB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0321" y="3036946"/>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3" name="Freeform 32">
            <a:extLst>
              <a:ext uri="{FF2B5EF4-FFF2-40B4-BE49-F238E27FC236}">
                <a16:creationId xmlns:a16="http://schemas.microsoft.com/office/drawing/2014/main" id="{40CF24D9-B5B6-412D-958B-AD7FED3C2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2066" y="3256125"/>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4" name="Freeform 14">
            <a:extLst>
              <a:ext uri="{FF2B5EF4-FFF2-40B4-BE49-F238E27FC236}">
                <a16:creationId xmlns:a16="http://schemas.microsoft.com/office/drawing/2014/main" id="{D0D9DC73-D559-46FE-A479-BA4D85070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04597" y="3295543"/>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5" name="Freeform 48">
            <a:extLst>
              <a:ext uri="{FF2B5EF4-FFF2-40B4-BE49-F238E27FC236}">
                <a16:creationId xmlns:a16="http://schemas.microsoft.com/office/drawing/2014/main" id="{F8EC3E3B-784F-483D-8A9C-7A83CB212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5966" y="3576203"/>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6" name="Freeform 12">
            <a:extLst>
              <a:ext uri="{FF2B5EF4-FFF2-40B4-BE49-F238E27FC236}">
                <a16:creationId xmlns:a16="http://schemas.microsoft.com/office/drawing/2014/main" id="{9F457AD7-42C5-4682-B59D-59DADA098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09492" y="365164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7" name="Freeform 47">
            <a:extLst>
              <a:ext uri="{FF2B5EF4-FFF2-40B4-BE49-F238E27FC236}">
                <a16:creationId xmlns:a16="http://schemas.microsoft.com/office/drawing/2014/main" id="{88572CB7-DC8D-4A35-A258-E3C66D8B9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10709" y="380967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8" name="Freeform 16">
            <a:extLst>
              <a:ext uri="{FF2B5EF4-FFF2-40B4-BE49-F238E27FC236}">
                <a16:creationId xmlns:a16="http://schemas.microsoft.com/office/drawing/2014/main" id="{87A4F656-FF18-4E06-B89A-D9CEDC787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8332" y="3894675"/>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9" name="Freeform 44">
            <a:extLst>
              <a:ext uri="{FF2B5EF4-FFF2-40B4-BE49-F238E27FC236}">
                <a16:creationId xmlns:a16="http://schemas.microsoft.com/office/drawing/2014/main" id="{442D5ED8-DB79-4453-A622-9A46AA562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5656" y="404080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0" name="Freeform 11">
            <a:extLst>
              <a:ext uri="{FF2B5EF4-FFF2-40B4-BE49-F238E27FC236}">
                <a16:creationId xmlns:a16="http://schemas.microsoft.com/office/drawing/2014/main" id="{1833B995-82C7-4A86-AC35-676DB0937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7716" y="4154124"/>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1" name="Freeform 33">
            <a:extLst>
              <a:ext uri="{FF2B5EF4-FFF2-40B4-BE49-F238E27FC236}">
                <a16:creationId xmlns:a16="http://schemas.microsoft.com/office/drawing/2014/main" id="{0E6DFE62-917A-4DA1-A9C3-367349F4C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1979" y="4347436"/>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2" name="Freeform 35">
            <a:extLst>
              <a:ext uri="{FF2B5EF4-FFF2-40B4-BE49-F238E27FC236}">
                <a16:creationId xmlns:a16="http://schemas.microsoft.com/office/drawing/2014/main" id="{6AE33A91-D749-427E-9254-87DC693AF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1561" y="455566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3" name="Freeform 9">
            <a:extLst>
              <a:ext uri="{FF2B5EF4-FFF2-40B4-BE49-F238E27FC236}">
                <a16:creationId xmlns:a16="http://schemas.microsoft.com/office/drawing/2014/main" id="{2057B771-C835-4215-90A5-89D1AD806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9401" y="4437743"/>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4" name="Freeform 8">
            <a:extLst>
              <a:ext uri="{FF2B5EF4-FFF2-40B4-BE49-F238E27FC236}">
                <a16:creationId xmlns:a16="http://schemas.microsoft.com/office/drawing/2014/main" id="{BD2F9653-A545-400F-9847-8BD54326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1263" y="470781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5" name="Freeform 38">
            <a:extLst>
              <a:ext uri="{FF2B5EF4-FFF2-40B4-BE49-F238E27FC236}">
                <a16:creationId xmlns:a16="http://schemas.microsoft.com/office/drawing/2014/main" id="{3E10A693-DFAC-44A9-B638-97D48A5BAB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53133" y="4860281"/>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6" name="Freeform 39">
            <a:extLst>
              <a:ext uri="{FF2B5EF4-FFF2-40B4-BE49-F238E27FC236}">
                <a16:creationId xmlns:a16="http://schemas.microsoft.com/office/drawing/2014/main" id="{34B6B28B-C598-4A2B-B73D-2E498276B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5241" y="5101402"/>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7" name="Freeform 6">
            <a:extLst>
              <a:ext uri="{FF2B5EF4-FFF2-40B4-BE49-F238E27FC236}">
                <a16:creationId xmlns:a16="http://schemas.microsoft.com/office/drawing/2014/main" id="{69E7A3A0-95C4-4D71-8978-BCDE6D0A2C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9568" y="5048122"/>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8" name="Freeform 17">
            <a:extLst>
              <a:ext uri="{FF2B5EF4-FFF2-40B4-BE49-F238E27FC236}">
                <a16:creationId xmlns:a16="http://schemas.microsoft.com/office/drawing/2014/main" id="{DA575FF7-EDF7-45DE-B1EC-25D3460A9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23310" y="523246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9" name="Freeform 34">
            <a:extLst>
              <a:ext uri="{FF2B5EF4-FFF2-40B4-BE49-F238E27FC236}">
                <a16:creationId xmlns:a16="http://schemas.microsoft.com/office/drawing/2014/main" id="{B49F6C6F-5F66-427C-85F0-D7FC30156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5909" y="5344759"/>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0" name="Freeform 42">
            <a:extLst>
              <a:ext uri="{FF2B5EF4-FFF2-40B4-BE49-F238E27FC236}">
                <a16:creationId xmlns:a16="http://schemas.microsoft.com/office/drawing/2014/main" id="{DF0B6371-285D-459E-9F09-3100F1162D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1866" y="5556672"/>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1" name="Freeform 21">
            <a:extLst>
              <a:ext uri="{FF2B5EF4-FFF2-40B4-BE49-F238E27FC236}">
                <a16:creationId xmlns:a16="http://schemas.microsoft.com/office/drawing/2014/main" id="{37DE214F-B280-4CEC-BB13-EAD3680ED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5829" y="545198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2" name="Freeform 45">
            <a:extLst>
              <a:ext uri="{FF2B5EF4-FFF2-40B4-BE49-F238E27FC236}">
                <a16:creationId xmlns:a16="http://schemas.microsoft.com/office/drawing/2014/main" id="{A8AC4DA6-6B9C-49E5-8440-534D32849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3505" y="5796626"/>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3" name="Freeform 21">
            <a:extLst>
              <a:ext uri="{FF2B5EF4-FFF2-40B4-BE49-F238E27FC236}">
                <a16:creationId xmlns:a16="http://schemas.microsoft.com/office/drawing/2014/main" id="{86C6FD8B-38A7-4391-B64F-BAB9F6CD2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1302" y="5703580"/>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4" name="Freeform 29">
            <a:extLst>
              <a:ext uri="{FF2B5EF4-FFF2-40B4-BE49-F238E27FC236}">
                <a16:creationId xmlns:a16="http://schemas.microsoft.com/office/drawing/2014/main" id="{82BD40BF-F1BD-4E72-A73A-B1F966AC0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52185" y="585722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5" name="Freeform 36">
            <a:extLst>
              <a:ext uri="{FF2B5EF4-FFF2-40B4-BE49-F238E27FC236}">
                <a16:creationId xmlns:a16="http://schemas.microsoft.com/office/drawing/2014/main" id="{A9DAC09B-4C12-4105-A208-6272BB68A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3698" y="6006648"/>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6" name="Freeform 41">
            <a:extLst>
              <a:ext uri="{FF2B5EF4-FFF2-40B4-BE49-F238E27FC236}">
                <a16:creationId xmlns:a16="http://schemas.microsoft.com/office/drawing/2014/main" id="{78F0A347-07AD-473D-8B2A-0BCB7052B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3698" y="6238656"/>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7" name="Freeform 31">
            <a:extLst>
              <a:ext uri="{FF2B5EF4-FFF2-40B4-BE49-F238E27FC236}">
                <a16:creationId xmlns:a16="http://schemas.microsoft.com/office/drawing/2014/main" id="{D2AC5002-A2D0-40F1-9843-C1FDB8F14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3881" y="614307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8" name="Freeform 30">
            <a:extLst>
              <a:ext uri="{FF2B5EF4-FFF2-40B4-BE49-F238E27FC236}">
                <a16:creationId xmlns:a16="http://schemas.microsoft.com/office/drawing/2014/main" id="{82F66625-1293-49F8-B4A8-66FBB5E37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432793" y="636366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9" name="Freeform 41">
            <a:extLst>
              <a:ext uri="{FF2B5EF4-FFF2-40B4-BE49-F238E27FC236}">
                <a16:creationId xmlns:a16="http://schemas.microsoft.com/office/drawing/2014/main" id="{2F2D3D2D-40ED-4E9D-951B-1D2ABFB63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83709" y="630496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0" name="Freeform 80">
            <a:extLst>
              <a:ext uri="{FF2B5EF4-FFF2-40B4-BE49-F238E27FC236}">
                <a16:creationId xmlns:a16="http://schemas.microsoft.com/office/drawing/2014/main" id="{531A6EAF-4C9B-4C79-AFB3-C3EA7B892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56946" y="645853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60" name="Group 159">
            <a:extLst>
              <a:ext uri="{FF2B5EF4-FFF2-40B4-BE49-F238E27FC236}">
                <a16:creationId xmlns:a16="http://schemas.microsoft.com/office/drawing/2014/main" id="{FE88D089-7D31-4843-BA13-7413817400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91337" y="6285707"/>
            <a:ext cx="108531" cy="502457"/>
            <a:chOff x="11345347" y="391973"/>
            <a:chExt cx="108531" cy="502457"/>
          </a:xfrm>
          <a:solidFill>
            <a:schemeClr val="bg2">
              <a:lumMod val="90000"/>
            </a:schemeClr>
          </a:solidFill>
        </p:grpSpPr>
        <p:sp>
          <p:nvSpPr>
            <p:cNvPr id="321" name="Freeform 43">
              <a:extLst>
                <a:ext uri="{FF2B5EF4-FFF2-40B4-BE49-F238E27FC236}">
                  <a16:creationId xmlns:a16="http://schemas.microsoft.com/office/drawing/2014/main" id="{CB4C527A-3F12-4985-84B9-7BDD336336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2" name="Freeform 52">
              <a:extLst>
                <a:ext uri="{FF2B5EF4-FFF2-40B4-BE49-F238E27FC236}">
                  <a16:creationId xmlns:a16="http://schemas.microsoft.com/office/drawing/2014/main" id="{AFFDF367-1403-43D5-A6CD-1041111E05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3" name="Freeform 54">
              <a:extLst>
                <a:ext uri="{FF2B5EF4-FFF2-40B4-BE49-F238E27FC236}">
                  <a16:creationId xmlns:a16="http://schemas.microsoft.com/office/drawing/2014/main" id="{6FCAC9B5-B6E5-4D9F-A55F-8F16395153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324" name="Freeform 53">
            <a:extLst>
              <a:ext uri="{FF2B5EF4-FFF2-40B4-BE49-F238E27FC236}">
                <a16:creationId xmlns:a16="http://schemas.microsoft.com/office/drawing/2014/main" id="{ADEE2F84-77C4-4BF6-A992-F3580150C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51623" y="633003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5" name="Freeform 49">
            <a:extLst>
              <a:ext uri="{FF2B5EF4-FFF2-40B4-BE49-F238E27FC236}">
                <a16:creationId xmlns:a16="http://schemas.microsoft.com/office/drawing/2014/main" id="{F418FE72-A2EC-4458-80BE-814B14FC8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4580" y="646787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6" name="Freeform 25">
            <a:extLst>
              <a:ext uri="{FF2B5EF4-FFF2-40B4-BE49-F238E27FC236}">
                <a16:creationId xmlns:a16="http://schemas.microsoft.com/office/drawing/2014/main" id="{92F34A59-AB56-46B5-AF61-7AA6AB5CE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51963" y="638377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7" name="Freeform 51">
            <a:extLst>
              <a:ext uri="{FF2B5EF4-FFF2-40B4-BE49-F238E27FC236}">
                <a16:creationId xmlns:a16="http://schemas.microsoft.com/office/drawing/2014/main" id="{C48521E4-6E2E-47D3-95FA-B3C4A1729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69053" y="6511281"/>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8" name="Freeform 80">
            <a:extLst>
              <a:ext uri="{FF2B5EF4-FFF2-40B4-BE49-F238E27FC236}">
                <a16:creationId xmlns:a16="http://schemas.microsoft.com/office/drawing/2014/main" id="{9C5D529F-AE3A-4C3A-B074-AF9EE680A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899702" y="644967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9" name="Freeform 45">
            <a:extLst>
              <a:ext uri="{FF2B5EF4-FFF2-40B4-BE49-F238E27FC236}">
                <a16:creationId xmlns:a16="http://schemas.microsoft.com/office/drawing/2014/main" id="{2F1AE185-70CC-4D11-9A36-C3625448A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139392" y="632225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0" name="Freeform 36">
            <a:extLst>
              <a:ext uri="{FF2B5EF4-FFF2-40B4-BE49-F238E27FC236}">
                <a16:creationId xmlns:a16="http://schemas.microsoft.com/office/drawing/2014/main" id="{9A207E13-2E0B-4268-AA96-26B01FB502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40920" y="6541256"/>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1" name="Freeform 112">
            <a:extLst>
              <a:ext uri="{FF2B5EF4-FFF2-40B4-BE49-F238E27FC236}">
                <a16:creationId xmlns:a16="http://schemas.microsoft.com/office/drawing/2014/main" id="{6C5514CF-D0C9-42AF-93A0-6F4EA0DEC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50076" y="668168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2" name="Freeform 108">
            <a:extLst>
              <a:ext uri="{FF2B5EF4-FFF2-40B4-BE49-F238E27FC236}">
                <a16:creationId xmlns:a16="http://schemas.microsoft.com/office/drawing/2014/main" id="{0F29BC51-960A-4E60-BCFA-EF2060A08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177510" y="656737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3" name="Freeform 49">
            <a:extLst>
              <a:ext uri="{FF2B5EF4-FFF2-40B4-BE49-F238E27FC236}">
                <a16:creationId xmlns:a16="http://schemas.microsoft.com/office/drawing/2014/main" id="{884B65B7-89AF-4503-A9AC-5F299296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94798" y="6752743"/>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4" name="Freeform 43">
            <a:extLst>
              <a:ext uri="{FF2B5EF4-FFF2-40B4-BE49-F238E27FC236}">
                <a16:creationId xmlns:a16="http://schemas.microsoft.com/office/drawing/2014/main" id="{343FBB08-7E5E-4842-823A-8365927A3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50494" y="675866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5" name="Freeform 112">
            <a:extLst>
              <a:ext uri="{FF2B5EF4-FFF2-40B4-BE49-F238E27FC236}">
                <a16:creationId xmlns:a16="http://schemas.microsoft.com/office/drawing/2014/main" id="{6ED35F8F-2963-4AAF-8F71-B483D1B6D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892832" y="667282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6" name="Freeform 79">
            <a:extLst>
              <a:ext uri="{FF2B5EF4-FFF2-40B4-BE49-F238E27FC236}">
                <a16:creationId xmlns:a16="http://schemas.microsoft.com/office/drawing/2014/main" id="{E38378EE-E9D8-4A34-BADD-F32DE5A8E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176166" y="675348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7" name="Freeform 8">
            <a:extLst>
              <a:ext uri="{FF2B5EF4-FFF2-40B4-BE49-F238E27FC236}">
                <a16:creationId xmlns:a16="http://schemas.microsoft.com/office/drawing/2014/main" id="{C45F416E-2564-4DB1-9631-AE61E3D1C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5877" y="667852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8" name="Freeform 106">
            <a:extLst>
              <a:ext uri="{FF2B5EF4-FFF2-40B4-BE49-F238E27FC236}">
                <a16:creationId xmlns:a16="http://schemas.microsoft.com/office/drawing/2014/main" id="{10939842-A485-4585-94CF-830291B6C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65425" y="665871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 name="TextBox 1">
            <a:extLst>
              <a:ext uri="{FF2B5EF4-FFF2-40B4-BE49-F238E27FC236}">
                <a16:creationId xmlns:a16="http://schemas.microsoft.com/office/drawing/2014/main" id="{E9E8E498-3BC2-48AF-EDF6-1B49DBF1692E}"/>
              </a:ext>
            </a:extLst>
          </p:cNvPr>
          <p:cNvSpPr txBox="1"/>
          <p:nvPr/>
        </p:nvSpPr>
        <p:spPr>
          <a:xfrm>
            <a:off x="3577910" y="2197874"/>
            <a:ext cx="7582295" cy="954107"/>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CA" sz="2800" b="0" i="0" u="none" strike="noStrike" dirty="0">
                <a:solidFill>
                  <a:srgbClr val="374151"/>
                </a:solidFill>
                <a:effectLst/>
                <a:latin typeface="+mj-lt"/>
              </a:rPr>
              <a:t>This line prints the value of the current cell in the </a:t>
            </a:r>
            <a:r>
              <a:rPr lang="en-CA" sz="2800" dirty="0">
                <a:latin typeface="+mj-lt"/>
              </a:rPr>
              <a:t>board</a:t>
            </a:r>
            <a:r>
              <a:rPr lang="en-CA" sz="2800" b="0" i="0" u="none" strike="noStrike" dirty="0">
                <a:solidFill>
                  <a:srgbClr val="374151"/>
                </a:solidFill>
                <a:effectLst/>
                <a:latin typeface="+mj-lt"/>
              </a:rPr>
              <a:t> array, followed by a space.</a:t>
            </a:r>
            <a:endParaRPr lang="en-US" sz="2800" dirty="0">
              <a:latin typeface="+mj-lt"/>
            </a:endParaRPr>
          </a:p>
        </p:txBody>
      </p:sp>
      <p:pic>
        <p:nvPicPr>
          <p:cNvPr id="5" name="Graphic 4" descr="Arrow: Rotate right with solid fill">
            <a:extLst>
              <a:ext uri="{FF2B5EF4-FFF2-40B4-BE49-F238E27FC236}">
                <a16:creationId xmlns:a16="http://schemas.microsoft.com/office/drawing/2014/main" id="{40A7B624-7549-CC52-39AF-8CCE3729CD2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4212571">
            <a:off x="7765146" y="3201632"/>
            <a:ext cx="567848" cy="567848"/>
          </a:xfrm>
          <a:prstGeom prst="rect">
            <a:avLst/>
          </a:prstGeom>
        </p:spPr>
      </p:pic>
      <p:sp>
        <p:nvSpPr>
          <p:cNvPr id="7" name="TextBox 6">
            <a:extLst>
              <a:ext uri="{FF2B5EF4-FFF2-40B4-BE49-F238E27FC236}">
                <a16:creationId xmlns:a16="http://schemas.microsoft.com/office/drawing/2014/main" id="{522D5E9E-116E-AE69-C6C3-FCB153302D90}"/>
              </a:ext>
            </a:extLst>
          </p:cNvPr>
          <p:cNvSpPr txBox="1"/>
          <p:nvPr/>
        </p:nvSpPr>
        <p:spPr>
          <a:xfrm>
            <a:off x="1319134" y="4899952"/>
            <a:ext cx="9873789" cy="954107"/>
          </a:xfrm>
          <a:prstGeom prst="rect">
            <a:avLst/>
          </a:prstGeom>
          <a:solidFill>
            <a:srgbClr val="FFC000"/>
          </a:solidFill>
          <a:ln>
            <a:solidFill>
              <a:schemeClr val="tx1"/>
            </a:solidFill>
          </a:ln>
        </p:spPr>
        <p:txBody>
          <a:bodyPr wrap="square" rtlCol="0">
            <a:spAutoFit/>
          </a:bodyPr>
          <a:lstStyle/>
          <a:p>
            <a:r>
              <a:rPr lang="en-CA" sz="2800" b="0" i="0" u="none" strike="noStrike" dirty="0">
                <a:solidFill>
                  <a:srgbClr val="374151"/>
                </a:solidFill>
                <a:effectLst/>
                <a:latin typeface="+mj-lt"/>
              </a:rPr>
              <a:t>If the current column index </a:t>
            </a:r>
            <a:r>
              <a:rPr lang="en-CA" sz="2800" dirty="0">
                <a:latin typeface="+mj-lt"/>
              </a:rPr>
              <a:t>j</a:t>
            </a:r>
            <a:r>
              <a:rPr lang="en-CA" sz="2800" dirty="0">
                <a:solidFill>
                  <a:srgbClr val="374151"/>
                </a:solidFill>
                <a:latin typeface="+mj-lt"/>
              </a:rPr>
              <a:t> </a:t>
            </a:r>
            <a:r>
              <a:rPr lang="en-CA" sz="2800" b="0" i="0" u="none" strike="noStrike" dirty="0">
                <a:solidFill>
                  <a:srgbClr val="374151"/>
                </a:solidFill>
                <a:effectLst/>
                <a:latin typeface="+mj-lt"/>
              </a:rPr>
              <a:t>is a multiple of 3, it prints a vertical bar (</a:t>
            </a:r>
            <a:r>
              <a:rPr lang="en-CA" sz="2800" dirty="0">
                <a:latin typeface="+mj-lt"/>
              </a:rPr>
              <a:t>|</a:t>
            </a:r>
            <a:r>
              <a:rPr lang="en-CA" sz="2800" b="0" i="0" u="none" strike="noStrike" dirty="0">
                <a:solidFill>
                  <a:srgbClr val="374151"/>
                </a:solidFill>
                <a:effectLst/>
                <a:latin typeface="+mj-lt"/>
              </a:rPr>
              <a:t>) to separate the groups of three columns.</a:t>
            </a:r>
            <a:endParaRPr lang="en-US" sz="2800" dirty="0">
              <a:latin typeface="+mj-lt"/>
            </a:endParaRPr>
          </a:p>
        </p:txBody>
      </p:sp>
      <p:pic>
        <p:nvPicPr>
          <p:cNvPr id="11" name="Graphic 10" descr="Arrow: Rotate right with solid fill">
            <a:extLst>
              <a:ext uri="{FF2B5EF4-FFF2-40B4-BE49-F238E27FC236}">
                <a16:creationId xmlns:a16="http://schemas.microsoft.com/office/drawing/2014/main" id="{59B68530-1F78-5074-F65F-EDEEC60D849D}"/>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rot="16747549">
            <a:off x="2484974" y="3975114"/>
            <a:ext cx="914400" cy="914400"/>
          </a:xfrm>
          <a:prstGeom prst="rect">
            <a:avLst/>
          </a:prstGeom>
        </p:spPr>
      </p:pic>
    </p:spTree>
    <p:extLst>
      <p:ext uri="{BB962C8B-B14F-4D97-AF65-F5344CB8AC3E}">
        <p14:creationId xmlns:p14="http://schemas.microsoft.com/office/powerpoint/2010/main" val="230666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49" presetClass="entr" presetSubtype="0" decel="10000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 calcmode="lin" valueType="num">
                                      <p:cBhvr>
                                        <p:cTn id="32" dur="500" fill="hold"/>
                                        <p:tgtEl>
                                          <p:spTgt spid="11"/>
                                        </p:tgtEl>
                                        <p:attrNameLst>
                                          <p:attrName>style.rotation</p:attrName>
                                        </p:attrNameLst>
                                      </p:cBhvr>
                                      <p:tavLst>
                                        <p:tav tm="0">
                                          <p:val>
                                            <p:fltVal val="360"/>
                                          </p:val>
                                        </p:tav>
                                        <p:tav tm="100000">
                                          <p:val>
                                            <p:fltVal val="0"/>
                                          </p:val>
                                        </p:tav>
                                      </p:tavLst>
                                    </p:anim>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4" name="Rectangle 7">
            <a:extLst>
              <a:ext uri="{FF2B5EF4-FFF2-40B4-BE49-F238E27FC236}">
                <a16:creationId xmlns:a16="http://schemas.microsoft.com/office/drawing/2014/main" id="{6BB4A288-31AD-48C2-B51A-26D773DE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9">
            <a:extLst>
              <a:ext uri="{FF2B5EF4-FFF2-40B4-BE49-F238E27FC236}">
                <a16:creationId xmlns:a16="http://schemas.microsoft.com/office/drawing/2014/main" id="{CF296E0E-B856-46EB-BF61-6F696D2B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Freeform 121">
            <a:extLst>
              <a:ext uri="{FF2B5EF4-FFF2-40B4-BE49-F238E27FC236}">
                <a16:creationId xmlns:a16="http://schemas.microsoft.com/office/drawing/2014/main" id="{5CFB9D68-DE9A-4A28-83F3-BDE936BC8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24350" y="61233"/>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21">
            <a:extLst>
              <a:ext uri="{FF2B5EF4-FFF2-40B4-BE49-F238E27FC236}">
                <a16:creationId xmlns:a16="http://schemas.microsoft.com/office/drawing/2014/main" id="{18E53E05-AB1E-47FF-902E-E90E751F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93804" y="53104"/>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394A39AD-6341-47BA-9CB1-B54A5B44D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15694" y="92593"/>
            <a:ext cx="108531" cy="502457"/>
            <a:chOff x="11345347" y="391973"/>
            <a:chExt cx="108531" cy="502457"/>
          </a:xfrm>
          <a:solidFill>
            <a:schemeClr val="bg2">
              <a:lumMod val="90000"/>
            </a:schemeClr>
          </a:solidFill>
        </p:grpSpPr>
        <p:sp>
          <p:nvSpPr>
            <p:cNvPr id="248" name="Freeform 43">
              <a:extLst>
                <a:ext uri="{FF2B5EF4-FFF2-40B4-BE49-F238E27FC236}">
                  <a16:creationId xmlns:a16="http://schemas.microsoft.com/office/drawing/2014/main" id="{5E7FC12A-9404-4CEF-B8A5-3A043FB7FA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9" name="Freeform 52">
              <a:extLst>
                <a:ext uri="{FF2B5EF4-FFF2-40B4-BE49-F238E27FC236}">
                  <a16:creationId xmlns:a16="http://schemas.microsoft.com/office/drawing/2014/main" id="{EBB818CC-4772-4693-8F67-DA39205323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0" name="Freeform 54">
              <a:extLst>
                <a:ext uri="{FF2B5EF4-FFF2-40B4-BE49-F238E27FC236}">
                  <a16:creationId xmlns:a16="http://schemas.microsoft.com/office/drawing/2014/main" id="{0E1A6DF3-8EDF-401C-BA8D-56EF7551C7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51" name="Freeform 121">
            <a:extLst>
              <a:ext uri="{FF2B5EF4-FFF2-40B4-BE49-F238E27FC236}">
                <a16:creationId xmlns:a16="http://schemas.microsoft.com/office/drawing/2014/main" id="{C4328E57-2330-4F13-BFF6-7D6623234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68725" y="44244"/>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22">
            <a:extLst>
              <a:ext uri="{FF2B5EF4-FFF2-40B4-BE49-F238E27FC236}">
                <a16:creationId xmlns:a16="http://schemas.microsoft.com/office/drawing/2014/main" id="{A8976310-F1DC-48F9-AD36-74130D4D3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30944" y="10579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00">
            <a:extLst>
              <a:ext uri="{FF2B5EF4-FFF2-40B4-BE49-F238E27FC236}">
                <a16:creationId xmlns:a16="http://schemas.microsoft.com/office/drawing/2014/main" id="{E6F5AA5D-8C79-4471-BF5A-446E26E09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34846" y="3002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8">
            <a:extLst>
              <a:ext uri="{FF2B5EF4-FFF2-40B4-BE49-F238E27FC236}">
                <a16:creationId xmlns:a16="http://schemas.microsoft.com/office/drawing/2014/main" id="{AAA85F2D-798C-49CD-A763-61EEF7481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9721" y="-514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5" name="Freeform 59">
            <a:extLst>
              <a:ext uri="{FF2B5EF4-FFF2-40B4-BE49-F238E27FC236}">
                <a16:creationId xmlns:a16="http://schemas.microsoft.com/office/drawing/2014/main" id="{FD15984B-B00C-4146-AF82-FE4A2E021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8493" y="215448"/>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6" name="Freeform 10">
            <a:extLst>
              <a:ext uri="{FF2B5EF4-FFF2-40B4-BE49-F238E27FC236}">
                <a16:creationId xmlns:a16="http://schemas.microsoft.com/office/drawing/2014/main" id="{7F482347-5925-4D3C-90D9-F9683926C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8291" y="102255"/>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7" name="Freeform 120">
            <a:extLst>
              <a:ext uri="{FF2B5EF4-FFF2-40B4-BE49-F238E27FC236}">
                <a16:creationId xmlns:a16="http://schemas.microsoft.com/office/drawing/2014/main" id="{4B3DBBB0-8F73-4928-8F50-052EEF835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79285" y="2332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20">
            <a:extLst>
              <a:ext uri="{FF2B5EF4-FFF2-40B4-BE49-F238E27FC236}">
                <a16:creationId xmlns:a16="http://schemas.microsoft.com/office/drawing/2014/main" id="{9D9F4824-6BB3-425A-8E06-5F01EED72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49409" y="254475"/>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20">
            <a:extLst>
              <a:ext uri="{FF2B5EF4-FFF2-40B4-BE49-F238E27FC236}">
                <a16:creationId xmlns:a16="http://schemas.microsoft.com/office/drawing/2014/main" id="{79B2A1FE-DD90-4F0D-939C-A7EB7F36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72174" y="245615"/>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6">
            <a:extLst>
              <a:ext uri="{FF2B5EF4-FFF2-40B4-BE49-F238E27FC236}">
                <a16:creationId xmlns:a16="http://schemas.microsoft.com/office/drawing/2014/main" id="{E7C8AAEA-99AD-4E47-8E62-6F21977D3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50356" y="298043"/>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27">
            <a:extLst>
              <a:ext uri="{FF2B5EF4-FFF2-40B4-BE49-F238E27FC236}">
                <a16:creationId xmlns:a16="http://schemas.microsoft.com/office/drawing/2014/main" id="{77626BCD-0233-4EE4-B436-4392B2FA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47276" y="24138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3" name="Group 42">
            <a:extLst>
              <a:ext uri="{FF2B5EF4-FFF2-40B4-BE49-F238E27FC236}">
                <a16:creationId xmlns:a16="http://schemas.microsoft.com/office/drawing/2014/main" id="{14C9F177-BFC9-46C6-83E8-0FDD0FC85C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83597" y="391973"/>
            <a:ext cx="108531" cy="502457"/>
            <a:chOff x="11345347" y="391973"/>
            <a:chExt cx="108531" cy="502457"/>
          </a:xfrm>
          <a:solidFill>
            <a:schemeClr val="bg2">
              <a:lumMod val="90000"/>
            </a:schemeClr>
          </a:solidFill>
        </p:grpSpPr>
        <p:sp>
          <p:nvSpPr>
            <p:cNvPr id="262" name="Freeform 43">
              <a:extLst>
                <a:ext uri="{FF2B5EF4-FFF2-40B4-BE49-F238E27FC236}">
                  <a16:creationId xmlns:a16="http://schemas.microsoft.com/office/drawing/2014/main" id="{14842030-93FD-4B10-A2A3-31909EC71F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3" name="Freeform 52">
              <a:extLst>
                <a:ext uri="{FF2B5EF4-FFF2-40B4-BE49-F238E27FC236}">
                  <a16:creationId xmlns:a16="http://schemas.microsoft.com/office/drawing/2014/main" id="{F708F28C-0931-4686-8678-4A2F7E7425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4" name="Freeform 54">
              <a:extLst>
                <a:ext uri="{FF2B5EF4-FFF2-40B4-BE49-F238E27FC236}">
                  <a16:creationId xmlns:a16="http://schemas.microsoft.com/office/drawing/2014/main" id="{F4E00544-EFFD-4F9B-B6D4-3919ACAB8E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65" name="Freeform 18">
            <a:extLst>
              <a:ext uri="{FF2B5EF4-FFF2-40B4-BE49-F238E27FC236}">
                <a16:creationId xmlns:a16="http://schemas.microsoft.com/office/drawing/2014/main" id="{87492D8E-F977-456B-B51B-511D6F482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8524" y="31177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6" name="Freeform 8">
            <a:extLst>
              <a:ext uri="{FF2B5EF4-FFF2-40B4-BE49-F238E27FC236}">
                <a16:creationId xmlns:a16="http://schemas.microsoft.com/office/drawing/2014/main" id="{6E11370A-07A8-4B6F-87C1-4D10DDE0A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82179" y="45620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87">
            <a:extLst>
              <a:ext uri="{FF2B5EF4-FFF2-40B4-BE49-F238E27FC236}">
                <a16:creationId xmlns:a16="http://schemas.microsoft.com/office/drawing/2014/main" id="{E255E3FE-7B86-449A-AF1A-AC52EE23C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66233" y="49742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122">
            <a:extLst>
              <a:ext uri="{FF2B5EF4-FFF2-40B4-BE49-F238E27FC236}">
                <a16:creationId xmlns:a16="http://schemas.microsoft.com/office/drawing/2014/main" id="{A7B0531A-680C-4DF1-9079-91CEF1100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60485" y="4789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screenshot of a computer program&#10;&#10;Description automatically generated">
            <a:extLst>
              <a:ext uri="{FF2B5EF4-FFF2-40B4-BE49-F238E27FC236}">
                <a16:creationId xmlns:a16="http://schemas.microsoft.com/office/drawing/2014/main" id="{387844A9-ADC4-1E3F-D3BA-83C8582FFF2E}"/>
              </a:ext>
            </a:extLst>
          </p:cNvPr>
          <p:cNvPicPr>
            <a:picLocks noChangeAspect="1"/>
          </p:cNvPicPr>
          <p:nvPr/>
        </p:nvPicPr>
        <p:blipFill rotWithShape="1">
          <a:blip r:embed="rId2"/>
          <a:srcRect l="1" t="-904" r="1" b="289"/>
          <a:stretch/>
        </p:blipFill>
        <p:spPr>
          <a:xfrm>
            <a:off x="579562" y="242690"/>
            <a:ext cx="10753420" cy="6302510"/>
          </a:xfrm>
          <a:prstGeom prst="rect">
            <a:avLst/>
          </a:prstGeom>
        </p:spPr>
      </p:pic>
      <p:sp>
        <p:nvSpPr>
          <p:cNvPr id="269" name="Freeform 8">
            <a:extLst>
              <a:ext uri="{FF2B5EF4-FFF2-40B4-BE49-F238E27FC236}">
                <a16:creationId xmlns:a16="http://schemas.microsoft.com/office/drawing/2014/main" id="{E401ABF7-FBCE-4186-A2F6-225DA1AAF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45620" y="45496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8">
            <a:extLst>
              <a:ext uri="{FF2B5EF4-FFF2-40B4-BE49-F238E27FC236}">
                <a16:creationId xmlns:a16="http://schemas.microsoft.com/office/drawing/2014/main" id="{73F4CE2C-1879-429C-BEF8-B4CBE74D3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85994" y="44911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15">
            <a:extLst>
              <a:ext uri="{FF2B5EF4-FFF2-40B4-BE49-F238E27FC236}">
                <a16:creationId xmlns:a16="http://schemas.microsoft.com/office/drawing/2014/main" id="{DF8C4C96-C8B3-4FE8-AB88-266C7B70C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9823" y="57577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2" name="Freeform 23">
            <a:extLst>
              <a:ext uri="{FF2B5EF4-FFF2-40B4-BE49-F238E27FC236}">
                <a16:creationId xmlns:a16="http://schemas.microsoft.com/office/drawing/2014/main" id="{A1F6A798-5826-4217-AA86-87E3333A8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5200" y="809152"/>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3" name="Freeform 51">
            <a:extLst>
              <a:ext uri="{FF2B5EF4-FFF2-40B4-BE49-F238E27FC236}">
                <a16:creationId xmlns:a16="http://schemas.microsoft.com/office/drawing/2014/main" id="{13C819FE-96AB-4B2B-9EB9-521BB0D1A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94948" y="974976"/>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4" name="Freeform 22">
            <a:extLst>
              <a:ext uri="{FF2B5EF4-FFF2-40B4-BE49-F238E27FC236}">
                <a16:creationId xmlns:a16="http://schemas.microsoft.com/office/drawing/2014/main" id="{76F963D1-D6FD-4AC3-8CEA-F6D685B570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7694" y="10093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5" name="Freeform 30">
            <a:extLst>
              <a:ext uri="{FF2B5EF4-FFF2-40B4-BE49-F238E27FC236}">
                <a16:creationId xmlns:a16="http://schemas.microsoft.com/office/drawing/2014/main" id="{BB6DE3DC-F83D-4EFA-98A6-AE0DADC91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07987" y="103824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6" name="Freeform 53">
            <a:extLst>
              <a:ext uri="{FF2B5EF4-FFF2-40B4-BE49-F238E27FC236}">
                <a16:creationId xmlns:a16="http://schemas.microsoft.com/office/drawing/2014/main" id="{D16A3E88-E30E-4D41-8CBE-F2F68E075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83034" y="1213749"/>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7" name="Freeform 26">
            <a:extLst>
              <a:ext uri="{FF2B5EF4-FFF2-40B4-BE49-F238E27FC236}">
                <a16:creationId xmlns:a16="http://schemas.microsoft.com/office/drawing/2014/main" id="{C6943EF0-FFA1-4BD9-91E9-6BBE9C33E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8991" y="1281857"/>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8" name="Freeform 55">
            <a:extLst>
              <a:ext uri="{FF2B5EF4-FFF2-40B4-BE49-F238E27FC236}">
                <a16:creationId xmlns:a16="http://schemas.microsoft.com/office/drawing/2014/main" id="{9335065C-C582-4DAB-86C6-AC19EF254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82894" y="1423350"/>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9" name="Freeform 28">
            <a:extLst>
              <a:ext uri="{FF2B5EF4-FFF2-40B4-BE49-F238E27FC236}">
                <a16:creationId xmlns:a16="http://schemas.microsoft.com/office/drawing/2014/main" id="{3EEB3F84-1654-4119-80E5-AE155AAF1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2737" y="14951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0" name="Freeform 57">
            <a:extLst>
              <a:ext uri="{FF2B5EF4-FFF2-40B4-BE49-F238E27FC236}">
                <a16:creationId xmlns:a16="http://schemas.microsoft.com/office/drawing/2014/main" id="{876BC8F1-5F0D-416D-A1ED-95278D66BE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9043" y="1633095"/>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1" name="Freeform 27">
            <a:extLst>
              <a:ext uri="{FF2B5EF4-FFF2-40B4-BE49-F238E27FC236}">
                <a16:creationId xmlns:a16="http://schemas.microsoft.com/office/drawing/2014/main" id="{F45C5D14-760E-4499-B64B-F51B85A88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1456" y="1702425"/>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2" name="Freeform 60">
            <a:extLst>
              <a:ext uri="{FF2B5EF4-FFF2-40B4-BE49-F238E27FC236}">
                <a16:creationId xmlns:a16="http://schemas.microsoft.com/office/drawing/2014/main" id="{995AABAB-6A52-4679-A95B-A65EE175C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3724" y="1862889"/>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3" name="Freeform 19">
            <a:extLst>
              <a:ext uri="{FF2B5EF4-FFF2-40B4-BE49-F238E27FC236}">
                <a16:creationId xmlns:a16="http://schemas.microsoft.com/office/drawing/2014/main" id="{47FCC39B-FFFD-42A5-ACD0-A5F4E7775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5582" y="1981637"/>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4" name="Freeform 61">
            <a:extLst>
              <a:ext uri="{FF2B5EF4-FFF2-40B4-BE49-F238E27FC236}">
                <a16:creationId xmlns:a16="http://schemas.microsoft.com/office/drawing/2014/main" id="{B5B11BDA-831D-47F8-8B89-BFAA87C2B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10021" y="2097249"/>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5" name="Freeform 56">
            <a:extLst>
              <a:ext uri="{FF2B5EF4-FFF2-40B4-BE49-F238E27FC236}">
                <a16:creationId xmlns:a16="http://schemas.microsoft.com/office/drawing/2014/main" id="{5926FD1B-8754-4647-9B73-1F0D71E80A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9453" y="2295263"/>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6" name="Freeform 20">
            <a:extLst>
              <a:ext uri="{FF2B5EF4-FFF2-40B4-BE49-F238E27FC236}">
                <a16:creationId xmlns:a16="http://schemas.microsoft.com/office/drawing/2014/main" id="{32EC329C-63CF-4F7D-9526-9A954B080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8613" y="2243158"/>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7" name="Freeform 40">
            <a:extLst>
              <a:ext uri="{FF2B5EF4-FFF2-40B4-BE49-F238E27FC236}">
                <a16:creationId xmlns:a16="http://schemas.microsoft.com/office/drawing/2014/main" id="{408FAD08-8446-42FA-9699-BE799FA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0205" y="2558103"/>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8" name="Freeform 7">
            <a:extLst>
              <a:ext uri="{FF2B5EF4-FFF2-40B4-BE49-F238E27FC236}">
                <a16:creationId xmlns:a16="http://schemas.microsoft.com/office/drawing/2014/main" id="{F484E431-286F-408E-984D-314B23CE7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8995" y="249107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9" name="Freeform 46">
            <a:extLst>
              <a:ext uri="{FF2B5EF4-FFF2-40B4-BE49-F238E27FC236}">
                <a16:creationId xmlns:a16="http://schemas.microsoft.com/office/drawing/2014/main" id="{08B17BDE-8D74-467D-A76E-5A2F6726B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52564" y="2790722"/>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0" name="Freeform 5">
            <a:extLst>
              <a:ext uri="{FF2B5EF4-FFF2-40B4-BE49-F238E27FC236}">
                <a16:creationId xmlns:a16="http://schemas.microsoft.com/office/drawing/2014/main" id="{7DB62772-4AFF-40F9-A2C7-9CD0E0197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4699" y="2754146"/>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1" name="Freeform 37">
            <a:extLst>
              <a:ext uri="{FF2B5EF4-FFF2-40B4-BE49-F238E27FC236}">
                <a16:creationId xmlns:a16="http://schemas.microsoft.com/office/drawing/2014/main" id="{959B1ADB-D486-49BB-8B0F-73DC121C2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5464" y="302018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2" name="Freeform 13">
            <a:extLst>
              <a:ext uri="{FF2B5EF4-FFF2-40B4-BE49-F238E27FC236}">
                <a16:creationId xmlns:a16="http://schemas.microsoft.com/office/drawing/2014/main" id="{25C62AA7-4428-49B1-901D-3FABBAFCB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0321" y="3036946"/>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3" name="Freeform 32">
            <a:extLst>
              <a:ext uri="{FF2B5EF4-FFF2-40B4-BE49-F238E27FC236}">
                <a16:creationId xmlns:a16="http://schemas.microsoft.com/office/drawing/2014/main" id="{40CF24D9-B5B6-412D-958B-AD7FED3C2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2066" y="3256125"/>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4" name="Freeform 14">
            <a:extLst>
              <a:ext uri="{FF2B5EF4-FFF2-40B4-BE49-F238E27FC236}">
                <a16:creationId xmlns:a16="http://schemas.microsoft.com/office/drawing/2014/main" id="{D0D9DC73-D559-46FE-A479-BA4D85070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04597" y="3295543"/>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5" name="Freeform 48">
            <a:extLst>
              <a:ext uri="{FF2B5EF4-FFF2-40B4-BE49-F238E27FC236}">
                <a16:creationId xmlns:a16="http://schemas.microsoft.com/office/drawing/2014/main" id="{F8EC3E3B-784F-483D-8A9C-7A83CB212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5966" y="3576203"/>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6" name="Freeform 12">
            <a:extLst>
              <a:ext uri="{FF2B5EF4-FFF2-40B4-BE49-F238E27FC236}">
                <a16:creationId xmlns:a16="http://schemas.microsoft.com/office/drawing/2014/main" id="{9F457AD7-42C5-4682-B59D-59DADA098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09492" y="365164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7" name="Freeform 47">
            <a:extLst>
              <a:ext uri="{FF2B5EF4-FFF2-40B4-BE49-F238E27FC236}">
                <a16:creationId xmlns:a16="http://schemas.microsoft.com/office/drawing/2014/main" id="{88572CB7-DC8D-4A35-A258-E3C66D8B9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10709" y="380967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8" name="Freeform 16">
            <a:extLst>
              <a:ext uri="{FF2B5EF4-FFF2-40B4-BE49-F238E27FC236}">
                <a16:creationId xmlns:a16="http://schemas.microsoft.com/office/drawing/2014/main" id="{87A4F656-FF18-4E06-B89A-D9CEDC787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8332" y="3894675"/>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9" name="Freeform 44">
            <a:extLst>
              <a:ext uri="{FF2B5EF4-FFF2-40B4-BE49-F238E27FC236}">
                <a16:creationId xmlns:a16="http://schemas.microsoft.com/office/drawing/2014/main" id="{442D5ED8-DB79-4453-A622-9A46AA562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5656" y="404080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0" name="Freeform 11">
            <a:extLst>
              <a:ext uri="{FF2B5EF4-FFF2-40B4-BE49-F238E27FC236}">
                <a16:creationId xmlns:a16="http://schemas.microsoft.com/office/drawing/2014/main" id="{1833B995-82C7-4A86-AC35-676DB0937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7716" y="4154124"/>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1" name="Freeform 33">
            <a:extLst>
              <a:ext uri="{FF2B5EF4-FFF2-40B4-BE49-F238E27FC236}">
                <a16:creationId xmlns:a16="http://schemas.microsoft.com/office/drawing/2014/main" id="{0E6DFE62-917A-4DA1-A9C3-367349F4C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1979" y="4347436"/>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2" name="Freeform 35">
            <a:extLst>
              <a:ext uri="{FF2B5EF4-FFF2-40B4-BE49-F238E27FC236}">
                <a16:creationId xmlns:a16="http://schemas.microsoft.com/office/drawing/2014/main" id="{6AE33A91-D749-427E-9254-87DC693AF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1561" y="455566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3" name="Freeform 9">
            <a:extLst>
              <a:ext uri="{FF2B5EF4-FFF2-40B4-BE49-F238E27FC236}">
                <a16:creationId xmlns:a16="http://schemas.microsoft.com/office/drawing/2014/main" id="{2057B771-C835-4215-90A5-89D1AD806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9401" y="4437743"/>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4" name="Freeform 8">
            <a:extLst>
              <a:ext uri="{FF2B5EF4-FFF2-40B4-BE49-F238E27FC236}">
                <a16:creationId xmlns:a16="http://schemas.microsoft.com/office/drawing/2014/main" id="{BD2F9653-A545-400F-9847-8BD54326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1263" y="470781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5" name="Freeform 38">
            <a:extLst>
              <a:ext uri="{FF2B5EF4-FFF2-40B4-BE49-F238E27FC236}">
                <a16:creationId xmlns:a16="http://schemas.microsoft.com/office/drawing/2014/main" id="{3E10A693-DFAC-44A9-B638-97D48A5BAB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53133" y="4860281"/>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6" name="Freeform 39">
            <a:extLst>
              <a:ext uri="{FF2B5EF4-FFF2-40B4-BE49-F238E27FC236}">
                <a16:creationId xmlns:a16="http://schemas.microsoft.com/office/drawing/2014/main" id="{34B6B28B-C598-4A2B-B73D-2E498276B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5241" y="5101402"/>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7" name="Freeform 6">
            <a:extLst>
              <a:ext uri="{FF2B5EF4-FFF2-40B4-BE49-F238E27FC236}">
                <a16:creationId xmlns:a16="http://schemas.microsoft.com/office/drawing/2014/main" id="{69E7A3A0-95C4-4D71-8978-BCDE6D0A2C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9568" y="5048122"/>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8" name="Freeform 17">
            <a:extLst>
              <a:ext uri="{FF2B5EF4-FFF2-40B4-BE49-F238E27FC236}">
                <a16:creationId xmlns:a16="http://schemas.microsoft.com/office/drawing/2014/main" id="{DA575FF7-EDF7-45DE-B1EC-25D3460A9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23310" y="523246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9" name="Freeform 34">
            <a:extLst>
              <a:ext uri="{FF2B5EF4-FFF2-40B4-BE49-F238E27FC236}">
                <a16:creationId xmlns:a16="http://schemas.microsoft.com/office/drawing/2014/main" id="{B49F6C6F-5F66-427C-85F0-D7FC30156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5909" y="5344759"/>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0" name="Freeform 42">
            <a:extLst>
              <a:ext uri="{FF2B5EF4-FFF2-40B4-BE49-F238E27FC236}">
                <a16:creationId xmlns:a16="http://schemas.microsoft.com/office/drawing/2014/main" id="{DF0B6371-285D-459E-9F09-3100F1162D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1866" y="5556672"/>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1" name="Freeform 21">
            <a:extLst>
              <a:ext uri="{FF2B5EF4-FFF2-40B4-BE49-F238E27FC236}">
                <a16:creationId xmlns:a16="http://schemas.microsoft.com/office/drawing/2014/main" id="{37DE214F-B280-4CEC-BB13-EAD3680ED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5829" y="545198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2" name="Freeform 45">
            <a:extLst>
              <a:ext uri="{FF2B5EF4-FFF2-40B4-BE49-F238E27FC236}">
                <a16:creationId xmlns:a16="http://schemas.microsoft.com/office/drawing/2014/main" id="{A8AC4DA6-6B9C-49E5-8440-534D32849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3505" y="5796626"/>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3" name="Freeform 21">
            <a:extLst>
              <a:ext uri="{FF2B5EF4-FFF2-40B4-BE49-F238E27FC236}">
                <a16:creationId xmlns:a16="http://schemas.microsoft.com/office/drawing/2014/main" id="{86C6FD8B-38A7-4391-B64F-BAB9F6CD2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1302" y="5703580"/>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4" name="Freeform 29">
            <a:extLst>
              <a:ext uri="{FF2B5EF4-FFF2-40B4-BE49-F238E27FC236}">
                <a16:creationId xmlns:a16="http://schemas.microsoft.com/office/drawing/2014/main" id="{82BD40BF-F1BD-4E72-A73A-B1F966AC0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52185" y="585722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5" name="Freeform 36">
            <a:extLst>
              <a:ext uri="{FF2B5EF4-FFF2-40B4-BE49-F238E27FC236}">
                <a16:creationId xmlns:a16="http://schemas.microsoft.com/office/drawing/2014/main" id="{A9DAC09B-4C12-4105-A208-6272BB68A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3698" y="6006648"/>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6" name="Freeform 41">
            <a:extLst>
              <a:ext uri="{FF2B5EF4-FFF2-40B4-BE49-F238E27FC236}">
                <a16:creationId xmlns:a16="http://schemas.microsoft.com/office/drawing/2014/main" id="{78F0A347-07AD-473D-8B2A-0BCB7052B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3698" y="6238656"/>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7" name="Freeform 31">
            <a:extLst>
              <a:ext uri="{FF2B5EF4-FFF2-40B4-BE49-F238E27FC236}">
                <a16:creationId xmlns:a16="http://schemas.microsoft.com/office/drawing/2014/main" id="{D2AC5002-A2D0-40F1-9843-C1FDB8F14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3881" y="614307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8" name="Freeform 30">
            <a:extLst>
              <a:ext uri="{FF2B5EF4-FFF2-40B4-BE49-F238E27FC236}">
                <a16:creationId xmlns:a16="http://schemas.microsoft.com/office/drawing/2014/main" id="{82F66625-1293-49F8-B4A8-66FBB5E37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432793" y="636366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9" name="Freeform 41">
            <a:extLst>
              <a:ext uri="{FF2B5EF4-FFF2-40B4-BE49-F238E27FC236}">
                <a16:creationId xmlns:a16="http://schemas.microsoft.com/office/drawing/2014/main" id="{2F2D3D2D-40ED-4E9D-951B-1D2ABFB63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83709" y="630496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0" name="Freeform 80">
            <a:extLst>
              <a:ext uri="{FF2B5EF4-FFF2-40B4-BE49-F238E27FC236}">
                <a16:creationId xmlns:a16="http://schemas.microsoft.com/office/drawing/2014/main" id="{531A6EAF-4C9B-4C79-AFB3-C3EA7B892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56946" y="645853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60" name="Group 159">
            <a:extLst>
              <a:ext uri="{FF2B5EF4-FFF2-40B4-BE49-F238E27FC236}">
                <a16:creationId xmlns:a16="http://schemas.microsoft.com/office/drawing/2014/main" id="{FE88D089-7D31-4843-BA13-7413817400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91337" y="6285707"/>
            <a:ext cx="108531" cy="502457"/>
            <a:chOff x="11345347" y="391973"/>
            <a:chExt cx="108531" cy="502457"/>
          </a:xfrm>
          <a:solidFill>
            <a:schemeClr val="bg2">
              <a:lumMod val="90000"/>
            </a:schemeClr>
          </a:solidFill>
        </p:grpSpPr>
        <p:sp>
          <p:nvSpPr>
            <p:cNvPr id="321" name="Freeform 43">
              <a:extLst>
                <a:ext uri="{FF2B5EF4-FFF2-40B4-BE49-F238E27FC236}">
                  <a16:creationId xmlns:a16="http://schemas.microsoft.com/office/drawing/2014/main" id="{CB4C527A-3F12-4985-84B9-7BDD336336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2" name="Freeform 52">
              <a:extLst>
                <a:ext uri="{FF2B5EF4-FFF2-40B4-BE49-F238E27FC236}">
                  <a16:creationId xmlns:a16="http://schemas.microsoft.com/office/drawing/2014/main" id="{AFFDF367-1403-43D5-A6CD-1041111E05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3" name="Freeform 54">
              <a:extLst>
                <a:ext uri="{FF2B5EF4-FFF2-40B4-BE49-F238E27FC236}">
                  <a16:creationId xmlns:a16="http://schemas.microsoft.com/office/drawing/2014/main" id="{6FCAC9B5-B6E5-4D9F-A55F-8F16395153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324" name="Freeform 53">
            <a:extLst>
              <a:ext uri="{FF2B5EF4-FFF2-40B4-BE49-F238E27FC236}">
                <a16:creationId xmlns:a16="http://schemas.microsoft.com/office/drawing/2014/main" id="{ADEE2F84-77C4-4BF6-A992-F3580150C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51623" y="633003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5" name="Freeform 49">
            <a:extLst>
              <a:ext uri="{FF2B5EF4-FFF2-40B4-BE49-F238E27FC236}">
                <a16:creationId xmlns:a16="http://schemas.microsoft.com/office/drawing/2014/main" id="{F418FE72-A2EC-4458-80BE-814B14FC8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4580" y="646787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6" name="Freeform 25">
            <a:extLst>
              <a:ext uri="{FF2B5EF4-FFF2-40B4-BE49-F238E27FC236}">
                <a16:creationId xmlns:a16="http://schemas.microsoft.com/office/drawing/2014/main" id="{92F34A59-AB56-46B5-AF61-7AA6AB5CE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51963" y="638377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7" name="Freeform 51">
            <a:extLst>
              <a:ext uri="{FF2B5EF4-FFF2-40B4-BE49-F238E27FC236}">
                <a16:creationId xmlns:a16="http://schemas.microsoft.com/office/drawing/2014/main" id="{C48521E4-6E2E-47D3-95FA-B3C4A1729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69053" y="6511281"/>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8" name="Freeform 80">
            <a:extLst>
              <a:ext uri="{FF2B5EF4-FFF2-40B4-BE49-F238E27FC236}">
                <a16:creationId xmlns:a16="http://schemas.microsoft.com/office/drawing/2014/main" id="{9C5D529F-AE3A-4C3A-B074-AF9EE680A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899702" y="644967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9" name="Freeform 45">
            <a:extLst>
              <a:ext uri="{FF2B5EF4-FFF2-40B4-BE49-F238E27FC236}">
                <a16:creationId xmlns:a16="http://schemas.microsoft.com/office/drawing/2014/main" id="{2F1AE185-70CC-4D11-9A36-C3625448A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139392" y="632225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0" name="Freeform 36">
            <a:extLst>
              <a:ext uri="{FF2B5EF4-FFF2-40B4-BE49-F238E27FC236}">
                <a16:creationId xmlns:a16="http://schemas.microsoft.com/office/drawing/2014/main" id="{9A207E13-2E0B-4268-AA96-26B01FB502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40920" y="6541256"/>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1" name="Freeform 112">
            <a:extLst>
              <a:ext uri="{FF2B5EF4-FFF2-40B4-BE49-F238E27FC236}">
                <a16:creationId xmlns:a16="http://schemas.microsoft.com/office/drawing/2014/main" id="{6C5514CF-D0C9-42AF-93A0-6F4EA0DEC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50076" y="668168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2" name="Freeform 108">
            <a:extLst>
              <a:ext uri="{FF2B5EF4-FFF2-40B4-BE49-F238E27FC236}">
                <a16:creationId xmlns:a16="http://schemas.microsoft.com/office/drawing/2014/main" id="{0F29BC51-960A-4E60-BCFA-EF2060A08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177510" y="656737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3" name="Freeform 49">
            <a:extLst>
              <a:ext uri="{FF2B5EF4-FFF2-40B4-BE49-F238E27FC236}">
                <a16:creationId xmlns:a16="http://schemas.microsoft.com/office/drawing/2014/main" id="{884B65B7-89AF-4503-A9AC-5F299296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94798" y="6752743"/>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4" name="Freeform 43">
            <a:extLst>
              <a:ext uri="{FF2B5EF4-FFF2-40B4-BE49-F238E27FC236}">
                <a16:creationId xmlns:a16="http://schemas.microsoft.com/office/drawing/2014/main" id="{343FBB08-7E5E-4842-823A-8365927A3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50494" y="675866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5" name="Freeform 112">
            <a:extLst>
              <a:ext uri="{FF2B5EF4-FFF2-40B4-BE49-F238E27FC236}">
                <a16:creationId xmlns:a16="http://schemas.microsoft.com/office/drawing/2014/main" id="{6ED35F8F-2963-4AAF-8F71-B483D1B6D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892832" y="667282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6" name="Freeform 79">
            <a:extLst>
              <a:ext uri="{FF2B5EF4-FFF2-40B4-BE49-F238E27FC236}">
                <a16:creationId xmlns:a16="http://schemas.microsoft.com/office/drawing/2014/main" id="{E38378EE-E9D8-4A34-BADD-F32DE5A8E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176166" y="675348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7" name="Freeform 8">
            <a:extLst>
              <a:ext uri="{FF2B5EF4-FFF2-40B4-BE49-F238E27FC236}">
                <a16:creationId xmlns:a16="http://schemas.microsoft.com/office/drawing/2014/main" id="{C45F416E-2564-4DB1-9631-AE61E3D1C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5877" y="667852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8" name="Freeform 106">
            <a:extLst>
              <a:ext uri="{FF2B5EF4-FFF2-40B4-BE49-F238E27FC236}">
                <a16:creationId xmlns:a16="http://schemas.microsoft.com/office/drawing/2014/main" id="{10939842-A485-4585-94CF-830291B6C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65425" y="665871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 name="TextBox 1">
            <a:extLst>
              <a:ext uri="{FF2B5EF4-FFF2-40B4-BE49-F238E27FC236}">
                <a16:creationId xmlns:a16="http://schemas.microsoft.com/office/drawing/2014/main" id="{08B5A610-F222-4178-7A56-8165AF2AEB58}"/>
              </a:ext>
            </a:extLst>
          </p:cNvPr>
          <p:cNvSpPr txBox="1"/>
          <p:nvPr/>
        </p:nvSpPr>
        <p:spPr>
          <a:xfrm>
            <a:off x="848395" y="5998372"/>
            <a:ext cx="10154447" cy="830997"/>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CA" sz="2400" b="0" i="0" u="none" strike="noStrike" dirty="0">
                <a:solidFill>
                  <a:srgbClr val="374151"/>
                </a:solidFill>
                <a:effectLst/>
                <a:latin typeface="+mj-lt"/>
              </a:rPr>
              <a:t>If the current row index </a:t>
            </a:r>
            <a:r>
              <a:rPr lang="en-CA" sz="2400" dirty="0" err="1">
                <a:latin typeface="+mj-lt"/>
              </a:rPr>
              <a:t>i</a:t>
            </a:r>
            <a:r>
              <a:rPr lang="en-CA" sz="2400" b="0" i="0" u="none" strike="noStrike" dirty="0">
                <a:solidFill>
                  <a:srgbClr val="374151"/>
                </a:solidFill>
                <a:effectLst/>
                <a:latin typeface="+mj-lt"/>
              </a:rPr>
              <a:t> is a multiple of 3, it prints a horizontal line (</a:t>
            </a:r>
            <a:r>
              <a:rPr lang="en-CA" sz="2400" dirty="0">
                <a:latin typeface="+mj-lt"/>
              </a:rPr>
              <a:t>---------------------</a:t>
            </a:r>
            <a:r>
              <a:rPr lang="en-CA" sz="2400" b="0" i="0" u="none" strike="noStrike" dirty="0">
                <a:solidFill>
                  <a:srgbClr val="374151"/>
                </a:solidFill>
                <a:effectLst/>
                <a:latin typeface="+mj-lt"/>
              </a:rPr>
              <a:t>) to separate the groups of three rows.</a:t>
            </a:r>
            <a:endParaRPr lang="en-US" sz="2400" dirty="0">
              <a:latin typeface="+mj-lt"/>
            </a:endParaRPr>
          </a:p>
        </p:txBody>
      </p:sp>
      <p:pic>
        <p:nvPicPr>
          <p:cNvPr id="5" name="Graphic 4" descr="Arrow: Rotate right with solid fill">
            <a:extLst>
              <a:ext uri="{FF2B5EF4-FFF2-40B4-BE49-F238E27FC236}">
                <a16:creationId xmlns:a16="http://schemas.microsoft.com/office/drawing/2014/main" id="{F3DDFD65-870B-4852-C542-41BFCC8E0A8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15755751">
            <a:off x="2456745" y="5343410"/>
            <a:ext cx="619591" cy="619591"/>
          </a:xfrm>
          <a:prstGeom prst="rect">
            <a:avLst/>
          </a:prstGeom>
        </p:spPr>
      </p:pic>
      <p:sp>
        <p:nvSpPr>
          <p:cNvPr id="6" name="TextBox 5">
            <a:extLst>
              <a:ext uri="{FF2B5EF4-FFF2-40B4-BE49-F238E27FC236}">
                <a16:creationId xmlns:a16="http://schemas.microsoft.com/office/drawing/2014/main" id="{E7181482-F589-4D79-7E2F-EFD75C7A336F}"/>
              </a:ext>
            </a:extLst>
          </p:cNvPr>
          <p:cNvSpPr txBox="1"/>
          <p:nvPr/>
        </p:nvSpPr>
        <p:spPr>
          <a:xfrm>
            <a:off x="1043906" y="3765267"/>
            <a:ext cx="10628484" cy="954107"/>
          </a:xfrm>
          <a:prstGeom prst="rect">
            <a:avLst/>
          </a:prstGeom>
          <a:solidFill>
            <a:srgbClr val="FFC000"/>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CA" sz="2800" b="0" i="0" u="none" strike="noStrike" dirty="0">
                <a:solidFill>
                  <a:srgbClr val="374151"/>
                </a:solidFill>
                <a:effectLst/>
                <a:latin typeface="+mj-lt"/>
              </a:rPr>
              <a:t>After completing a row, this line moves to the next line to start displaying the next row.</a:t>
            </a:r>
            <a:endParaRPr lang="en-US" sz="2800" dirty="0">
              <a:latin typeface="+mj-lt"/>
            </a:endParaRPr>
          </a:p>
        </p:txBody>
      </p:sp>
      <p:pic>
        <p:nvPicPr>
          <p:cNvPr id="8" name="Graphic 7" descr="Arrow: Rotate right with solid fill">
            <a:extLst>
              <a:ext uri="{FF2B5EF4-FFF2-40B4-BE49-F238E27FC236}">
                <a16:creationId xmlns:a16="http://schemas.microsoft.com/office/drawing/2014/main" id="{8297EC66-5802-B550-99E0-F9D9C5382CAE}"/>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rot="4742899">
            <a:off x="5531732" y="4729673"/>
            <a:ext cx="390963" cy="390963"/>
          </a:xfrm>
          <a:prstGeom prst="rect">
            <a:avLst/>
          </a:prstGeom>
        </p:spPr>
      </p:pic>
    </p:spTree>
    <p:extLst>
      <p:ext uri="{BB962C8B-B14F-4D97-AF65-F5344CB8AC3E}">
        <p14:creationId xmlns:p14="http://schemas.microsoft.com/office/powerpoint/2010/main" val="3587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49" presetClass="entr" presetSubtype="0" decel="10000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 calcmode="lin" valueType="num">
                                      <p:cBhvr>
                                        <p:cTn id="32" dur="500" fill="hold"/>
                                        <p:tgtEl>
                                          <p:spTgt spid="5"/>
                                        </p:tgtEl>
                                        <p:attrNameLst>
                                          <p:attrName>style.rotation</p:attrName>
                                        </p:attrNameLst>
                                      </p:cBhvr>
                                      <p:tavLst>
                                        <p:tav tm="0">
                                          <p:val>
                                            <p:fltVal val="360"/>
                                          </p:val>
                                        </p:tav>
                                        <p:tav tm="100000">
                                          <p:val>
                                            <p:fltVal val="0"/>
                                          </p:val>
                                        </p:tav>
                                      </p:tavLst>
                                    </p:anim>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2"/>
                                        </p:tgtEl>
                                      </p:cBhvr>
                                    </p:animEffect>
                                    <p:set>
                                      <p:cBhvr>
                                        <p:cTn id="4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Lst>
  </p:timing>
</p:sld>
</file>

<file path=ppt/theme/theme1.xml><?xml version="1.0" encoding="utf-8"?>
<a:theme xmlns:a="http://schemas.openxmlformats.org/drawingml/2006/main" name="BohemianVTI">
  <a:themeElements>
    <a:clrScheme name="AnalogousFromLightSeedLeftStep">
      <a:dk1>
        <a:srgbClr val="000000"/>
      </a:dk1>
      <a:lt1>
        <a:srgbClr val="FFFFFF"/>
      </a:lt1>
      <a:dk2>
        <a:srgbClr val="1B2F2C"/>
      </a:dk2>
      <a:lt2>
        <a:srgbClr val="F0F0F3"/>
      </a:lt2>
      <a:accent1>
        <a:srgbClr val="A7A259"/>
      </a:accent1>
      <a:accent2>
        <a:srgbClr val="D99147"/>
      </a:accent2>
      <a:accent3>
        <a:srgbClr val="E38379"/>
      </a:accent3>
      <a:accent4>
        <a:srgbClr val="DD5C85"/>
      </a:accent4>
      <a:accent5>
        <a:srgbClr val="E379C8"/>
      </a:accent5>
      <a:accent6>
        <a:srgbClr val="C95CDD"/>
      </a:accent6>
      <a:hlink>
        <a:srgbClr val="6C71B0"/>
      </a:hlink>
      <a:folHlink>
        <a:srgbClr val="7F7F7F"/>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686</TotalTime>
  <Words>1261</Words>
  <Application>Microsoft Office PowerPoint</Application>
  <PresentationFormat>Widescreen</PresentationFormat>
  <Paragraphs>62</Paragraphs>
  <Slides>22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Avenir Next LT Pro</vt:lpstr>
      <vt:lpstr>Calibri</vt:lpstr>
      <vt:lpstr>Modern Love</vt:lpstr>
      <vt:lpstr>BohemianVTI</vt:lpstr>
      <vt:lpstr>PROGRAMMING FUNDAMENTALS  JAVA  SUDOKU</vt:lpstr>
      <vt:lpstr>PROGRAMMING FUNDAMENTALS  JAVA  SUDOKU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FUNDAMENTALS  JAVA  SUDOKU</dc:title>
  <dc:creator>Barkirat Singh Brar</dc:creator>
  <cp:lastModifiedBy>Mohmed Sameer Patel</cp:lastModifiedBy>
  <cp:revision>17</cp:revision>
  <dcterms:created xsi:type="dcterms:W3CDTF">2023-08-03T04:12:36Z</dcterms:created>
  <dcterms:modified xsi:type="dcterms:W3CDTF">2024-01-25T23:29:20Z</dcterms:modified>
</cp:coreProperties>
</file>